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56" r:id="rId5"/>
    <p:sldId id="283" r:id="rId6"/>
    <p:sldId id="284" r:id="rId7"/>
    <p:sldId id="285" r:id="rId8"/>
    <p:sldId id="294" r:id="rId9"/>
    <p:sldId id="287" r:id="rId10"/>
    <p:sldId id="288" r:id="rId11"/>
    <p:sldId id="308" r:id="rId12"/>
    <p:sldId id="309" r:id="rId13"/>
    <p:sldId id="310" r:id="rId14"/>
    <p:sldId id="296" r:id="rId15"/>
    <p:sldId id="298" r:id="rId16"/>
    <p:sldId id="300" r:id="rId17"/>
    <p:sldId id="301" r:id="rId18"/>
    <p:sldId id="302" r:id="rId19"/>
    <p:sldId id="303" r:id="rId20"/>
    <p:sldId id="304" r:id="rId21"/>
    <p:sldId id="305" r:id="rId22"/>
    <p:sldId id="306" r:id="rId23"/>
    <p:sldId id="307" r:id="rId24"/>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E115C-4705-4F06-B63D-AF1F49CE05B1}" v="3" dt="2025-10-24T12:25:02.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2881" autoAdjust="0"/>
  </p:normalViewPr>
  <p:slideViewPr>
    <p:cSldViewPr snapToGrid="0">
      <p:cViewPr varScale="1">
        <p:scale>
          <a:sx n="54" d="100"/>
          <a:sy n="54" d="100"/>
        </p:scale>
        <p:origin x="1120"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Swift" userId="e5341105-8fb2-4135-b408-1841dd9bbdad" providerId="ADAL" clId="{3737261F-1042-4F2A-A0A4-379E248A13D5}"/>
    <pc:docChg chg="undo custSel delSld modSld">
      <pc:chgData name="Eleanor Swift" userId="e5341105-8fb2-4135-b408-1841dd9bbdad" providerId="ADAL" clId="{3737261F-1042-4F2A-A0A4-379E248A13D5}" dt="2025-08-27T23:31:15.865" v="7068" actId="13926"/>
      <pc:docMkLst>
        <pc:docMk/>
      </pc:docMkLst>
      <pc:sldChg chg="modSp mod modNotesTx">
        <pc:chgData name="Eleanor Swift" userId="e5341105-8fb2-4135-b408-1841dd9bbdad" providerId="ADAL" clId="{3737261F-1042-4F2A-A0A4-379E248A13D5}" dt="2025-08-27T23:02:59.380" v="3011" actId="6549"/>
        <pc:sldMkLst>
          <pc:docMk/>
          <pc:sldMk cId="3264134000" sldId="285"/>
        </pc:sldMkLst>
      </pc:sldChg>
      <pc:sldChg chg="addSp delSp modSp mod modNotesTx">
        <pc:chgData name="Eleanor Swift" userId="e5341105-8fb2-4135-b408-1841dd9bbdad" providerId="ADAL" clId="{3737261F-1042-4F2A-A0A4-379E248A13D5}" dt="2025-08-27T23:14:33.302" v="4257" actId="20577"/>
        <pc:sldMkLst>
          <pc:docMk/>
          <pc:sldMk cId="1567344604" sldId="287"/>
        </pc:sldMkLst>
      </pc:sldChg>
      <pc:sldChg chg="modNotesTx">
        <pc:chgData name="Eleanor Swift" userId="e5341105-8fb2-4135-b408-1841dd9bbdad" providerId="ADAL" clId="{3737261F-1042-4F2A-A0A4-379E248A13D5}" dt="2025-08-27T23:22:09.748" v="6111" actId="20577"/>
        <pc:sldMkLst>
          <pc:docMk/>
          <pc:sldMk cId="646670474" sldId="288"/>
        </pc:sldMkLst>
      </pc:sldChg>
      <pc:sldChg chg="modSp mod">
        <pc:chgData name="Eleanor Swift" userId="e5341105-8fb2-4135-b408-1841dd9bbdad" providerId="ADAL" clId="{3737261F-1042-4F2A-A0A4-379E248A13D5}" dt="2025-08-27T23:05:04.614" v="3458" actId="20577"/>
        <pc:sldMkLst>
          <pc:docMk/>
          <pc:sldMk cId="3707135255" sldId="289"/>
        </pc:sldMkLst>
      </pc:sldChg>
      <pc:sldChg chg="addSp delSp modSp mod modNotesTx">
        <pc:chgData name="Eleanor Swift" userId="e5341105-8fb2-4135-b408-1841dd9bbdad" providerId="ADAL" clId="{3737261F-1042-4F2A-A0A4-379E248A13D5}" dt="2025-08-27T23:31:15.865" v="7068" actId="13926"/>
        <pc:sldMkLst>
          <pc:docMk/>
          <pc:sldMk cId="3928420709" sldId="291"/>
        </pc:sldMkLst>
      </pc:sldChg>
      <pc:sldChg chg="addSp delSp modSp mod modNotesTx">
        <pc:chgData name="Eleanor Swift" userId="e5341105-8fb2-4135-b408-1841dd9bbdad" providerId="ADAL" clId="{3737261F-1042-4F2A-A0A4-379E248A13D5}" dt="2025-08-27T23:23:29.858" v="6114" actId="931"/>
        <pc:sldMkLst>
          <pc:docMk/>
          <pc:sldMk cId="3826722514" sldId="292"/>
        </pc:sldMkLst>
      </pc:sldChg>
      <pc:sldChg chg="modNotesTx">
        <pc:chgData name="Eleanor Swift" userId="e5341105-8fb2-4135-b408-1841dd9bbdad" providerId="ADAL" clId="{3737261F-1042-4F2A-A0A4-379E248A13D5}" dt="2025-08-27T22:49:50.652" v="586" actId="20577"/>
        <pc:sldMkLst>
          <pc:docMk/>
          <pc:sldMk cId="3815453254" sldId="293"/>
        </pc:sldMkLst>
      </pc:sldChg>
      <pc:sldChg chg="modNotesTx">
        <pc:chgData name="Eleanor Swift" userId="e5341105-8fb2-4135-b408-1841dd9bbdad" providerId="ADAL" clId="{3737261F-1042-4F2A-A0A4-379E248A13D5}" dt="2025-08-27T22:51:21.776" v="934" actId="113"/>
        <pc:sldMkLst>
          <pc:docMk/>
          <pc:sldMk cId="2562308377" sldId="295"/>
        </pc:sldMkLst>
      </pc:sldChg>
      <pc:sldChg chg="modNotesTx">
        <pc:chgData name="Eleanor Swift" userId="e5341105-8fb2-4135-b408-1841dd9bbdad" providerId="ADAL" clId="{3737261F-1042-4F2A-A0A4-379E248A13D5}" dt="2025-08-27T22:52:37.381" v="1062" actId="113"/>
        <pc:sldMkLst>
          <pc:docMk/>
          <pc:sldMk cId="3556548806" sldId="296"/>
        </pc:sldMkLst>
      </pc:sldChg>
      <pc:sldChg chg="modNotesTx">
        <pc:chgData name="Eleanor Swift" userId="e5341105-8fb2-4135-b408-1841dd9bbdad" providerId="ADAL" clId="{3737261F-1042-4F2A-A0A4-379E248A13D5}" dt="2025-08-27T22:53:29.633" v="1077" actId="20577"/>
        <pc:sldMkLst>
          <pc:docMk/>
          <pc:sldMk cId="3117219005" sldId="297"/>
        </pc:sldMkLst>
      </pc:sldChg>
      <pc:sldChg chg="modNotesTx">
        <pc:chgData name="Eleanor Swift" userId="e5341105-8fb2-4135-b408-1841dd9bbdad" providerId="ADAL" clId="{3737261F-1042-4F2A-A0A4-379E248A13D5}" dt="2025-08-27T22:53:50.165" v="1094" actId="20577"/>
        <pc:sldMkLst>
          <pc:docMk/>
          <pc:sldMk cId="2641888869" sldId="298"/>
        </pc:sldMkLst>
      </pc:sldChg>
      <pc:sldChg chg="addSp modSp mod modNotesTx">
        <pc:chgData name="Eleanor Swift" userId="e5341105-8fb2-4135-b408-1841dd9bbdad" providerId="ADAL" clId="{3737261F-1042-4F2A-A0A4-379E248A13D5}" dt="2025-08-27T22:54:50.365" v="1226" actId="14100"/>
        <pc:sldMkLst>
          <pc:docMk/>
          <pc:sldMk cId="449296403" sldId="300"/>
        </pc:sldMkLst>
      </pc:sldChg>
      <pc:sldChg chg="modSp mod modNotesTx">
        <pc:chgData name="Eleanor Swift" userId="e5341105-8fb2-4135-b408-1841dd9bbdad" providerId="ADAL" clId="{3737261F-1042-4F2A-A0A4-379E248A13D5}" dt="2025-08-27T22:55:47.098" v="1372" actId="1076"/>
        <pc:sldMkLst>
          <pc:docMk/>
          <pc:sldMk cId="2150457637" sldId="301"/>
        </pc:sldMkLst>
      </pc:sldChg>
      <pc:sldChg chg="modNotesTx">
        <pc:chgData name="Eleanor Swift" userId="e5341105-8fb2-4135-b408-1841dd9bbdad" providerId="ADAL" clId="{3737261F-1042-4F2A-A0A4-379E248A13D5}" dt="2025-08-27T22:56:36.707" v="1529" actId="20577"/>
        <pc:sldMkLst>
          <pc:docMk/>
          <pc:sldMk cId="1557106904" sldId="303"/>
        </pc:sldMkLst>
      </pc:sldChg>
      <pc:sldChg chg="modNotesTx">
        <pc:chgData name="Eleanor Swift" userId="e5341105-8fb2-4135-b408-1841dd9bbdad" providerId="ADAL" clId="{3737261F-1042-4F2A-A0A4-379E248A13D5}" dt="2025-08-27T22:57:09.550" v="1603" actId="20577"/>
        <pc:sldMkLst>
          <pc:docMk/>
          <pc:sldMk cId="2868405919" sldId="304"/>
        </pc:sldMkLst>
      </pc:sldChg>
      <pc:sldChg chg="modNotesTx">
        <pc:chgData name="Eleanor Swift" userId="e5341105-8fb2-4135-b408-1841dd9bbdad" providerId="ADAL" clId="{3737261F-1042-4F2A-A0A4-379E248A13D5}" dt="2025-08-27T22:58:16.318" v="1927" actId="20577"/>
        <pc:sldMkLst>
          <pc:docMk/>
          <pc:sldMk cId="720816378" sldId="305"/>
        </pc:sldMkLst>
      </pc:sldChg>
      <pc:sldChg chg="modNotesTx">
        <pc:chgData name="Eleanor Swift" userId="e5341105-8fb2-4135-b408-1841dd9bbdad" providerId="ADAL" clId="{3737261F-1042-4F2A-A0A4-379E248A13D5}" dt="2025-08-27T23:02:19.797" v="2961" actId="20577"/>
        <pc:sldMkLst>
          <pc:docMk/>
          <pc:sldMk cId="1631547899" sldId="306"/>
        </pc:sldMkLst>
      </pc:sldChg>
      <pc:sldChg chg="modNotesTx">
        <pc:chgData name="Eleanor Swift" userId="e5341105-8fb2-4135-b408-1841dd9bbdad" providerId="ADAL" clId="{3737261F-1042-4F2A-A0A4-379E248A13D5}" dt="2025-08-27T22:59:37.715" v="2131" actId="20577"/>
        <pc:sldMkLst>
          <pc:docMk/>
          <pc:sldMk cId="1418067628" sldId="307"/>
        </pc:sldMkLst>
      </pc:sldChg>
      <pc:sldChg chg="del">
        <pc:chgData name="Eleanor Swift" userId="e5341105-8fb2-4135-b408-1841dd9bbdad" providerId="ADAL" clId="{3737261F-1042-4F2A-A0A4-379E248A13D5}" dt="2025-08-27T22:47:44.823" v="27" actId="2696"/>
        <pc:sldMkLst>
          <pc:docMk/>
          <pc:sldMk cId="4126807090" sldId="308"/>
        </pc:sldMkLst>
      </pc:sldChg>
      <pc:sldChg chg="modSp mod modNotesTx">
        <pc:chgData name="Eleanor Swift" userId="e5341105-8fb2-4135-b408-1841dd9bbdad" providerId="ADAL" clId="{3737261F-1042-4F2A-A0A4-379E248A13D5}" dt="2025-08-27T22:52:21.839" v="1046" actId="113"/>
        <pc:sldMkLst>
          <pc:docMk/>
          <pc:sldMk cId="1539743993" sldId="309"/>
        </pc:sldMkLst>
      </pc:sldChg>
      <pc:sldChg chg="del">
        <pc:chgData name="Eleanor Swift" userId="e5341105-8fb2-4135-b408-1841dd9bbdad" providerId="ADAL" clId="{3737261F-1042-4F2A-A0A4-379E248A13D5}" dt="2025-08-27T22:51:41.517" v="935" actId="2696"/>
        <pc:sldMkLst>
          <pc:docMk/>
          <pc:sldMk cId="3080886135" sldId="310"/>
        </pc:sldMkLst>
      </pc:sldChg>
    </pc:docChg>
  </pc:docChgLst>
  <pc:docChgLst>
    <pc:chgData name="Ann-Marie MacRae" userId="6727b188-6fcc-4d9e-893a-63ed3a380f0c" providerId="ADAL" clId="{7020F56C-E8DE-4FCD-85FE-5C8B945A3FAC}"/>
    <pc:docChg chg="modNotesMaster modHandout">
      <pc:chgData name="Ann-Marie MacRae" userId="6727b188-6fcc-4d9e-893a-63ed3a380f0c" providerId="ADAL" clId="{7020F56C-E8DE-4FCD-85FE-5C8B945A3FAC}" dt="2025-10-24T12:25:02.139" v="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753C0F-E597-0770-B30A-71BB3D96683A}"/>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272641-FE14-46EC-ADDC-CA94E01E2CCE}"/>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96353B5-04C2-4743-8706-38D39C5C9283}" type="datetimeFigureOut">
              <a:rPr lang="en-GB" smtClean="0"/>
              <a:t>24/10/2025</a:t>
            </a:fld>
            <a:endParaRPr lang="en-GB"/>
          </a:p>
        </p:txBody>
      </p:sp>
      <p:sp>
        <p:nvSpPr>
          <p:cNvPr id="4" name="Footer Placeholder 3">
            <a:extLst>
              <a:ext uri="{FF2B5EF4-FFF2-40B4-BE49-F238E27FC236}">
                <a16:creationId xmlns:a16="http://schemas.microsoft.com/office/drawing/2014/main" id="{1898E359-831D-07D2-9512-944C95B8FFA7}"/>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6615FD-50AD-D760-F983-C51881EFFE49}"/>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90E36D7E-1930-4E74-8C26-C7E98C9F6FF0}" type="slidenum">
              <a:rPr lang="en-GB" smtClean="0"/>
              <a:t>‹#›</a:t>
            </a:fld>
            <a:endParaRPr lang="en-GB"/>
          </a:p>
        </p:txBody>
      </p:sp>
    </p:spTree>
    <p:extLst>
      <p:ext uri="{BB962C8B-B14F-4D97-AF65-F5344CB8AC3E}">
        <p14:creationId xmlns:p14="http://schemas.microsoft.com/office/powerpoint/2010/main" val="1377244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0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FEE4DCA-625F-4472-BEE9-2CBFBD032A22}" type="datetimeFigureOut">
              <a:rPr lang="en-GB" smtClean="0"/>
              <a:t>24/10/2025</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E65042A-08D6-43F4-9209-7C0BF31FE522}" type="slidenum">
              <a:rPr lang="en-GB" smtClean="0"/>
              <a:t>‹#›</a:t>
            </a:fld>
            <a:endParaRPr lang="en-GB"/>
          </a:p>
        </p:txBody>
      </p:sp>
    </p:spTree>
    <p:extLst>
      <p:ext uri="{BB962C8B-B14F-4D97-AF65-F5344CB8AC3E}">
        <p14:creationId xmlns:p14="http://schemas.microsoft.com/office/powerpoint/2010/main" val="410318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00:00 / 1 mins</a:t>
            </a:r>
          </a:p>
          <a:p>
            <a:endParaRPr lang="en-GB" b="0" dirty="0"/>
          </a:p>
          <a:p>
            <a:r>
              <a:rPr lang="en-GB" b="0" dirty="0"/>
              <a:t>Welcome participants as they arrive and encourage to log onto </a:t>
            </a:r>
            <a:r>
              <a:rPr lang="en-GB" b="0" dirty="0" err="1"/>
              <a:t>Slido</a:t>
            </a:r>
            <a:r>
              <a:rPr lang="en-GB" b="0" dirty="0"/>
              <a:t> as they wait for session to begin.</a:t>
            </a:r>
          </a:p>
          <a:p>
            <a:endParaRPr lang="en-GB" b="0" dirty="0"/>
          </a:p>
          <a:p>
            <a:r>
              <a:rPr lang="en-GB" b="0" dirty="0"/>
              <a:t>Introductions – trainer name and role</a:t>
            </a:r>
          </a:p>
          <a:p>
            <a:endParaRPr lang="en-GB" b="0" dirty="0"/>
          </a:p>
          <a:p>
            <a:r>
              <a:rPr lang="en-GB" b="0" dirty="0"/>
              <a:t>Housekeeping –</a:t>
            </a:r>
          </a:p>
          <a:p>
            <a:pPr marL="171450" indent="-171450">
              <a:buFont typeface="Arial" panose="020B0604020202020204" pitchFamily="34" charset="0"/>
              <a:buChar char="•"/>
            </a:pPr>
            <a:r>
              <a:rPr lang="en-GB" b="0" dirty="0"/>
              <a:t>Pens/paper/activities</a:t>
            </a:r>
          </a:p>
          <a:p>
            <a:pPr marL="171450" indent="-171450">
              <a:buFont typeface="Arial" panose="020B0604020202020204" pitchFamily="34" charset="0"/>
              <a:buChar char="•"/>
            </a:pPr>
            <a:r>
              <a:rPr lang="en-GB" b="0" dirty="0"/>
              <a:t>Slides shared</a:t>
            </a:r>
          </a:p>
          <a:p>
            <a:pPr marL="171450" indent="-171450">
              <a:buFont typeface="Arial" panose="020B0604020202020204" pitchFamily="34" charset="0"/>
              <a:buChar char="•"/>
            </a:pPr>
            <a:r>
              <a:rPr lang="en-GB" b="0" dirty="0"/>
              <a:t>Breaks – potentially sensitive topic</a:t>
            </a:r>
          </a:p>
          <a:p>
            <a:pPr marL="171450" indent="-171450">
              <a:buFont typeface="Arial" panose="020B0604020202020204" pitchFamily="34" charset="0"/>
              <a:buChar char="•"/>
            </a:pPr>
            <a:r>
              <a:rPr lang="en-GB" b="0" dirty="0"/>
              <a:t>Confidentiality</a:t>
            </a:r>
          </a:p>
          <a:p>
            <a:pPr marL="171450" indent="-171450">
              <a:buFont typeface="Arial" panose="020B0604020202020204" pitchFamily="34" charset="0"/>
              <a:buChar char="•"/>
            </a:pPr>
            <a:r>
              <a:rPr lang="en-GB" b="0" dirty="0"/>
              <a:t>Fire etc.</a:t>
            </a:r>
          </a:p>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5"/>
          </p:nvPr>
        </p:nvSpPr>
        <p:spPr/>
        <p:txBody>
          <a:bodyPr/>
          <a:lstStyle/>
          <a:p>
            <a:fld id="{AE65042A-08D6-43F4-9209-7C0BF31FE522}" type="slidenum">
              <a:rPr lang="en-GB" smtClean="0"/>
              <a:t>1</a:t>
            </a:fld>
            <a:endParaRPr lang="en-GB"/>
          </a:p>
        </p:txBody>
      </p:sp>
    </p:spTree>
    <p:extLst>
      <p:ext uri="{BB962C8B-B14F-4D97-AF65-F5344CB8AC3E}">
        <p14:creationId xmlns:p14="http://schemas.microsoft.com/office/powerpoint/2010/main" val="164276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CAC4A-1115-7C28-79FB-40112E884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70FAF-D9A5-A5C3-6B93-7628D62E0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A431D6-2B0D-1276-4E69-8796EC972CE9}"/>
              </a:ext>
            </a:extLst>
          </p:cNvPr>
          <p:cNvSpPr>
            <a:spLocks noGrp="1"/>
          </p:cNvSpPr>
          <p:nvPr>
            <p:ph type="body" idx="1"/>
          </p:nvPr>
        </p:nvSpPr>
        <p:spPr/>
        <p:txBody>
          <a:bodyPr/>
          <a:lstStyle/>
          <a:p>
            <a:r>
              <a:rPr lang="en-GB" b="1" dirty="0"/>
              <a:t>00:31 / 30 secs</a:t>
            </a:r>
          </a:p>
          <a:p>
            <a:endParaRPr lang="en-GB" dirty="0"/>
          </a:p>
          <a:p>
            <a:r>
              <a:rPr lang="en-GB" dirty="0"/>
              <a:t>All of that is easier said than done. However, think about this question. You’d be understanding and accommodating – other people should be the same way for you. (And if they’re not, that’s a different issue!)</a:t>
            </a:r>
          </a:p>
        </p:txBody>
      </p:sp>
      <p:sp>
        <p:nvSpPr>
          <p:cNvPr id="4" name="Slide Number Placeholder 3">
            <a:extLst>
              <a:ext uri="{FF2B5EF4-FFF2-40B4-BE49-F238E27FC236}">
                <a16:creationId xmlns:a16="http://schemas.microsoft.com/office/drawing/2014/main" id="{CD2317A5-3C57-ED45-0444-1E9913F1BCF0}"/>
              </a:ext>
            </a:extLst>
          </p:cNvPr>
          <p:cNvSpPr>
            <a:spLocks noGrp="1"/>
          </p:cNvSpPr>
          <p:nvPr>
            <p:ph type="sldNum" sz="quarter" idx="5"/>
          </p:nvPr>
        </p:nvSpPr>
        <p:spPr/>
        <p:txBody>
          <a:bodyPr/>
          <a:lstStyle/>
          <a:p>
            <a:fld id="{AE65042A-08D6-43F4-9209-7C0BF31FE522}" type="slidenum">
              <a:rPr lang="en-GB" smtClean="0"/>
              <a:t>10</a:t>
            </a:fld>
            <a:endParaRPr lang="en-GB"/>
          </a:p>
        </p:txBody>
      </p:sp>
    </p:spTree>
    <p:extLst>
      <p:ext uri="{BB962C8B-B14F-4D97-AF65-F5344CB8AC3E}">
        <p14:creationId xmlns:p14="http://schemas.microsoft.com/office/powerpoint/2010/main" val="206199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00:32 / 20 secs</a:t>
            </a:r>
          </a:p>
          <a:p>
            <a:br>
              <a:rPr lang="en-GB" dirty="0"/>
            </a:br>
            <a:r>
              <a:rPr lang="en-GB" dirty="0"/>
              <a:t>Going to move on to looking at wellbeing now. Hopefully your time management techniques will support your wellbeing, but we’re going to look at some other things we can do too.</a:t>
            </a:r>
          </a:p>
        </p:txBody>
      </p:sp>
      <p:sp>
        <p:nvSpPr>
          <p:cNvPr id="4" name="Slide Number Placeholder 3"/>
          <p:cNvSpPr>
            <a:spLocks noGrp="1"/>
          </p:cNvSpPr>
          <p:nvPr>
            <p:ph type="sldNum" sz="quarter" idx="5"/>
          </p:nvPr>
        </p:nvSpPr>
        <p:spPr/>
        <p:txBody>
          <a:bodyPr/>
          <a:lstStyle/>
          <a:p>
            <a:fld id="{AE65042A-08D6-43F4-9209-7C0BF31FE522}" type="slidenum">
              <a:rPr lang="en-GB" smtClean="0"/>
              <a:t>11</a:t>
            </a:fld>
            <a:endParaRPr lang="en-GB"/>
          </a:p>
        </p:txBody>
      </p:sp>
    </p:spTree>
    <p:extLst>
      <p:ext uri="{BB962C8B-B14F-4D97-AF65-F5344CB8AC3E}">
        <p14:creationId xmlns:p14="http://schemas.microsoft.com/office/powerpoint/2010/main" val="1638272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00:32 / 4 mins</a:t>
            </a:r>
          </a:p>
          <a:p>
            <a:endParaRPr lang="en-GB" b="0" dirty="0"/>
          </a:p>
          <a:p>
            <a:r>
              <a:rPr lang="en-GB" b="0" dirty="0"/>
              <a:t>Ask participants to raise hand if familiar with model.</a:t>
            </a:r>
          </a:p>
          <a:p>
            <a:endParaRPr lang="en-GB" b="1" dirty="0"/>
          </a:p>
          <a:p>
            <a:r>
              <a:rPr lang="en-GB" b="0" dirty="0"/>
              <a:t>This is a psychological model of wellbeing, developed by Dr Martin Seligman from the early 2000s onwards. </a:t>
            </a:r>
          </a:p>
          <a:p>
            <a:endParaRPr lang="en-GB" b="0" dirty="0"/>
          </a:p>
          <a:p>
            <a:r>
              <a:rPr lang="en-GB" b="0" dirty="0"/>
              <a:t>The model has six elements – positive emotions, engagement, relationships, meaning and accomplishment are the original five. Vitality is the sixth element. You might also have heard the sixth element as being R for resilience, H for health, or ‘</a:t>
            </a:r>
            <a:r>
              <a:rPr lang="en-GB" b="0" dirty="0" err="1"/>
              <a:t>Plus’</a:t>
            </a:r>
            <a:r>
              <a:rPr lang="en-GB" b="0" dirty="0"/>
              <a:t> instead – all amount to broadly the same thing.</a:t>
            </a:r>
          </a:p>
          <a:p>
            <a:endParaRPr lang="en-GB" b="0" dirty="0"/>
          </a:p>
          <a:p>
            <a:r>
              <a:rPr lang="en-GB" b="0" dirty="0"/>
              <a:t>These are what each of those elements mean in practice. [Summarise descriptions on slide with illuminating examples where helpful]</a:t>
            </a:r>
          </a:p>
          <a:p>
            <a:endParaRPr lang="en-GB" b="0" dirty="0"/>
          </a:p>
          <a:p>
            <a:r>
              <a:rPr lang="en-GB" b="0" dirty="0"/>
              <a:t>The core principle of PERMA is that all of the elements have equal weight – having good relationships is just as important as finding meaning or supporting your health.</a:t>
            </a:r>
          </a:p>
          <a:p>
            <a:endParaRPr lang="en-GB" b="0" dirty="0"/>
          </a:p>
          <a:p>
            <a:r>
              <a:rPr lang="en-GB" b="0" dirty="0"/>
              <a:t>How each element of wellbeing manifests will look different for everyone. By considering how they fit into your life, you can identify things that work to support your wellbeing, and areas that you might need to put more focus on.</a:t>
            </a:r>
          </a:p>
        </p:txBody>
      </p:sp>
      <p:sp>
        <p:nvSpPr>
          <p:cNvPr id="4" name="Slide Number Placeholder 3"/>
          <p:cNvSpPr>
            <a:spLocks noGrp="1"/>
          </p:cNvSpPr>
          <p:nvPr>
            <p:ph type="sldNum" sz="quarter" idx="5"/>
          </p:nvPr>
        </p:nvSpPr>
        <p:spPr/>
        <p:txBody>
          <a:bodyPr/>
          <a:lstStyle/>
          <a:p>
            <a:fld id="{AE65042A-08D6-43F4-9209-7C0BF31FE522}" type="slidenum">
              <a:rPr lang="en-GB" smtClean="0"/>
              <a:t>12</a:t>
            </a:fld>
            <a:endParaRPr lang="en-GB"/>
          </a:p>
        </p:txBody>
      </p:sp>
    </p:spTree>
    <p:extLst>
      <p:ext uri="{BB962C8B-B14F-4D97-AF65-F5344CB8AC3E}">
        <p14:creationId xmlns:p14="http://schemas.microsoft.com/office/powerpoint/2010/main" val="137400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00:36 / 13 mins</a:t>
            </a:r>
          </a:p>
          <a:p>
            <a:endParaRPr lang="en-GB" b="1" dirty="0"/>
          </a:p>
          <a:p>
            <a:r>
              <a:rPr lang="en-GB" b="0" dirty="0"/>
              <a:t>1 min to explain activity</a:t>
            </a:r>
          </a:p>
          <a:p>
            <a:r>
              <a:rPr lang="en-GB" b="0" dirty="0"/>
              <a:t>9 mins for activity</a:t>
            </a:r>
          </a:p>
          <a:p>
            <a:r>
              <a:rPr lang="en-GB" b="0" dirty="0"/>
              <a:t>3 mins for feedback</a:t>
            </a:r>
          </a:p>
        </p:txBody>
      </p:sp>
      <p:sp>
        <p:nvSpPr>
          <p:cNvPr id="4" name="Slide Number Placeholder 3"/>
          <p:cNvSpPr>
            <a:spLocks noGrp="1"/>
          </p:cNvSpPr>
          <p:nvPr>
            <p:ph type="sldNum" sz="quarter" idx="5"/>
          </p:nvPr>
        </p:nvSpPr>
        <p:spPr/>
        <p:txBody>
          <a:bodyPr/>
          <a:lstStyle/>
          <a:p>
            <a:fld id="{AE65042A-08D6-43F4-9209-7C0BF31FE522}" type="slidenum">
              <a:rPr lang="en-GB" smtClean="0"/>
              <a:t>13</a:t>
            </a:fld>
            <a:endParaRPr lang="en-GB"/>
          </a:p>
        </p:txBody>
      </p:sp>
    </p:spTree>
    <p:extLst>
      <p:ext uri="{BB962C8B-B14F-4D97-AF65-F5344CB8AC3E}">
        <p14:creationId xmlns:p14="http://schemas.microsoft.com/office/powerpoint/2010/main" val="1514227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00:49 / 10 secs</a:t>
            </a:r>
          </a:p>
          <a:p>
            <a:endParaRPr lang="en-GB" dirty="0"/>
          </a:p>
          <a:p>
            <a:r>
              <a:rPr lang="en-GB" dirty="0"/>
              <a:t>We’re going to briefly look at some of resources Girlguiding has to support wellbeing of members.</a:t>
            </a:r>
          </a:p>
        </p:txBody>
      </p:sp>
      <p:sp>
        <p:nvSpPr>
          <p:cNvPr id="4" name="Slide Number Placeholder 3"/>
          <p:cNvSpPr>
            <a:spLocks noGrp="1"/>
          </p:cNvSpPr>
          <p:nvPr>
            <p:ph type="sldNum" sz="quarter" idx="5"/>
          </p:nvPr>
        </p:nvSpPr>
        <p:spPr/>
        <p:txBody>
          <a:bodyPr/>
          <a:lstStyle/>
          <a:p>
            <a:fld id="{AE65042A-08D6-43F4-9209-7C0BF31FE522}" type="slidenum">
              <a:rPr lang="en-GB" smtClean="0"/>
              <a:t>14</a:t>
            </a:fld>
            <a:endParaRPr lang="en-GB"/>
          </a:p>
        </p:txBody>
      </p:sp>
    </p:spTree>
    <p:extLst>
      <p:ext uri="{BB962C8B-B14F-4D97-AF65-F5344CB8AC3E}">
        <p14:creationId xmlns:p14="http://schemas.microsoft.com/office/powerpoint/2010/main" val="3013595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00:49 / 30 secs</a:t>
            </a:r>
          </a:p>
          <a:p>
            <a:endParaRPr lang="en-GB" dirty="0"/>
          </a:p>
          <a:p>
            <a:r>
              <a:rPr lang="en-GB" dirty="0"/>
              <a:t>[Introduce wellbeing action plans and how they may be used]</a:t>
            </a:r>
          </a:p>
          <a:p>
            <a:endParaRPr lang="en-GB" dirty="0"/>
          </a:p>
          <a:p>
            <a:r>
              <a:rPr lang="en-GB" dirty="0"/>
              <a:t>Available on the website: https://www.girlguiding.org.uk/information-for-volunteers/running-your-unit/including-all/including-members-with-additional-needs/mental-health-and-guiding/</a:t>
            </a:r>
          </a:p>
        </p:txBody>
      </p:sp>
      <p:sp>
        <p:nvSpPr>
          <p:cNvPr id="4" name="Slide Number Placeholder 3"/>
          <p:cNvSpPr>
            <a:spLocks noGrp="1"/>
          </p:cNvSpPr>
          <p:nvPr>
            <p:ph type="sldNum" sz="quarter" idx="5"/>
          </p:nvPr>
        </p:nvSpPr>
        <p:spPr/>
        <p:txBody>
          <a:bodyPr/>
          <a:lstStyle/>
          <a:p>
            <a:fld id="{AE65042A-08D6-43F4-9209-7C0BF31FE522}" type="slidenum">
              <a:rPr lang="en-GB" smtClean="0"/>
              <a:t>15</a:t>
            </a:fld>
            <a:endParaRPr lang="en-GB"/>
          </a:p>
        </p:txBody>
      </p:sp>
    </p:spTree>
    <p:extLst>
      <p:ext uri="{BB962C8B-B14F-4D97-AF65-F5344CB8AC3E}">
        <p14:creationId xmlns:p14="http://schemas.microsoft.com/office/powerpoint/2010/main" val="1634554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00:49 / 1 min</a:t>
            </a:r>
          </a:p>
          <a:p>
            <a:endParaRPr lang="en-GB" b="1" dirty="0"/>
          </a:p>
          <a:p>
            <a:r>
              <a:rPr lang="en-GB" b="0" dirty="0"/>
              <a:t>First page – thinking about what supports your wellbeing, content similar to some of things that we have been discussing already. </a:t>
            </a:r>
          </a:p>
        </p:txBody>
      </p:sp>
      <p:sp>
        <p:nvSpPr>
          <p:cNvPr id="4" name="Slide Number Placeholder 3"/>
          <p:cNvSpPr>
            <a:spLocks noGrp="1"/>
          </p:cNvSpPr>
          <p:nvPr>
            <p:ph type="sldNum" sz="quarter" idx="5"/>
          </p:nvPr>
        </p:nvSpPr>
        <p:spPr/>
        <p:txBody>
          <a:bodyPr/>
          <a:lstStyle/>
          <a:p>
            <a:fld id="{AE65042A-08D6-43F4-9209-7C0BF31FE522}" type="slidenum">
              <a:rPr lang="en-GB" smtClean="0"/>
              <a:t>16</a:t>
            </a:fld>
            <a:endParaRPr lang="en-GB"/>
          </a:p>
        </p:txBody>
      </p:sp>
    </p:spTree>
    <p:extLst>
      <p:ext uri="{BB962C8B-B14F-4D97-AF65-F5344CB8AC3E}">
        <p14:creationId xmlns:p14="http://schemas.microsoft.com/office/powerpoint/2010/main" val="33944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00:50 / 1 min</a:t>
            </a:r>
          </a:p>
          <a:p>
            <a:endParaRPr lang="en-GB" b="1" dirty="0"/>
          </a:p>
          <a:p>
            <a:r>
              <a:rPr lang="en-GB" b="0" dirty="0"/>
              <a:t>Second page – helping identify when there’s a problem and what would help.</a:t>
            </a:r>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17</a:t>
            </a:fld>
            <a:endParaRPr lang="en-GB"/>
          </a:p>
        </p:txBody>
      </p:sp>
    </p:spTree>
    <p:extLst>
      <p:ext uri="{BB962C8B-B14F-4D97-AF65-F5344CB8AC3E}">
        <p14:creationId xmlns:p14="http://schemas.microsoft.com/office/powerpoint/2010/main" val="2572731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00:51 / 3 mins</a:t>
            </a:r>
          </a:p>
          <a:p>
            <a:endParaRPr lang="en-GB" dirty="0"/>
          </a:p>
          <a:p>
            <a:r>
              <a:rPr lang="en-GB" dirty="0"/>
              <a:t>These are some of the other resources that might help you.</a:t>
            </a:r>
          </a:p>
          <a:p>
            <a:endParaRPr lang="en-GB" dirty="0"/>
          </a:p>
          <a:p>
            <a:r>
              <a:rPr lang="en-GB" dirty="0"/>
              <a:t>Adjustment plans – sure most are familiar with. Designed to help where members have a disability or additional support need, and focus more on specific adjustments needed than wellbeing plans do. </a:t>
            </a:r>
          </a:p>
          <a:p>
            <a:endParaRPr lang="en-GB" dirty="0"/>
          </a:p>
          <a:p>
            <a:r>
              <a:rPr lang="en-GB" dirty="0"/>
              <a:t>Guidance on website – largely aimed at supporting others but there’s a lot you could use for yourself too. It includes information on how to talk about mental health and wellbeing, information for supporting different sections, lots of links to other Girlguiding and external resources.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E-learning – very short. Will help you support those who are struggling with mental health difficulties. It also covers managing wellbeing during times of crisis.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18</a:t>
            </a:fld>
            <a:endParaRPr lang="en-GB"/>
          </a:p>
        </p:txBody>
      </p:sp>
    </p:spTree>
    <p:extLst>
      <p:ext uri="{BB962C8B-B14F-4D97-AF65-F5344CB8AC3E}">
        <p14:creationId xmlns:p14="http://schemas.microsoft.com/office/powerpoint/2010/main" val="2920258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00:54 / 2 mins</a:t>
            </a:r>
          </a:p>
          <a:p>
            <a:endParaRPr lang="en-GB" b="1" dirty="0"/>
          </a:p>
          <a:p>
            <a:r>
              <a:rPr lang="en-GB" b="0" dirty="0"/>
              <a:t>We are very nearly at the end of our session and I have one final activity for you. I would like you to have a think about one action you’re taking today to support your time management or wellbeing. If you have more than one, great – but one is enough. It could be a time management technique you’d like to try, exploring PERMA-V more, or maybe looking into wellbeing plans.</a:t>
            </a:r>
          </a:p>
          <a:p>
            <a:endParaRPr lang="en-GB" b="0" dirty="0"/>
          </a:p>
          <a:p>
            <a:r>
              <a:rPr lang="en-GB" b="0" dirty="0"/>
              <a:t>You don’t need to share or discuss it but, if you would like, you could write it on one of your handouts or in your notepad or on your 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[Give a 30-40 secs quiet for people to reflect]</a:t>
            </a:r>
          </a:p>
          <a:p>
            <a:endParaRPr lang="en-GB" b="0" dirty="0"/>
          </a:p>
          <a:p>
            <a:endParaRPr lang="en-GB" b="0" dirty="0"/>
          </a:p>
          <a:p>
            <a:r>
              <a:rPr lang="en-GB" b="0" dirty="0"/>
              <a:t>Thank you. I do hope that you’ve found something to take away!</a:t>
            </a:r>
          </a:p>
        </p:txBody>
      </p:sp>
      <p:sp>
        <p:nvSpPr>
          <p:cNvPr id="4" name="Slide Number Placeholder 3"/>
          <p:cNvSpPr>
            <a:spLocks noGrp="1"/>
          </p:cNvSpPr>
          <p:nvPr>
            <p:ph type="sldNum" sz="quarter" idx="5"/>
          </p:nvPr>
        </p:nvSpPr>
        <p:spPr/>
        <p:txBody>
          <a:bodyPr/>
          <a:lstStyle/>
          <a:p>
            <a:fld id="{AE65042A-08D6-43F4-9209-7C0BF31FE522}" type="slidenum">
              <a:rPr lang="en-GB" smtClean="0"/>
              <a:t>19</a:t>
            </a:fld>
            <a:endParaRPr lang="en-GB"/>
          </a:p>
        </p:txBody>
      </p:sp>
    </p:spTree>
    <p:extLst>
      <p:ext uri="{BB962C8B-B14F-4D97-AF65-F5344CB8AC3E}">
        <p14:creationId xmlns:p14="http://schemas.microsoft.com/office/powerpoint/2010/main" val="255536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00:01 / 1 mins</a:t>
            </a:r>
          </a:p>
          <a:p>
            <a:endParaRPr lang="en-GB" dirty="0"/>
          </a:p>
          <a:p>
            <a:r>
              <a:rPr lang="en-GB" dirty="0"/>
              <a:t>Summarise objectives as on slide.</a:t>
            </a:r>
          </a:p>
        </p:txBody>
      </p:sp>
      <p:sp>
        <p:nvSpPr>
          <p:cNvPr id="4" name="Slide Number Placeholder 3"/>
          <p:cNvSpPr>
            <a:spLocks noGrp="1"/>
          </p:cNvSpPr>
          <p:nvPr>
            <p:ph type="sldNum" sz="quarter" idx="5"/>
          </p:nvPr>
        </p:nvSpPr>
        <p:spPr/>
        <p:txBody>
          <a:bodyPr/>
          <a:lstStyle/>
          <a:p>
            <a:fld id="{AE65042A-08D6-43F4-9209-7C0BF31FE522}" type="slidenum">
              <a:rPr lang="en-GB" smtClean="0"/>
              <a:t>2</a:t>
            </a:fld>
            <a:endParaRPr lang="en-GB"/>
          </a:p>
        </p:txBody>
      </p:sp>
    </p:spTree>
    <p:extLst>
      <p:ext uri="{BB962C8B-B14F-4D97-AF65-F5344CB8AC3E}">
        <p14:creationId xmlns:p14="http://schemas.microsoft.com/office/powerpoint/2010/main" val="1593683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00:56 / 4 mins</a:t>
            </a:r>
          </a:p>
          <a:p>
            <a:endParaRPr lang="en-GB" b="1" dirty="0"/>
          </a:p>
          <a:p>
            <a:r>
              <a:rPr lang="en-GB" b="0" dirty="0"/>
              <a:t>Thank you for listening and participating.</a:t>
            </a:r>
          </a:p>
          <a:p>
            <a:endParaRPr lang="en-GB" b="0" dirty="0"/>
          </a:p>
          <a:p>
            <a:r>
              <a:rPr lang="en-GB" b="0" dirty="0"/>
              <a:t>Does anyone have any questions?</a:t>
            </a:r>
          </a:p>
          <a:p>
            <a:endParaRPr lang="en-GB" b="0" dirty="0"/>
          </a:p>
          <a:p>
            <a:r>
              <a:rPr lang="en-GB" b="0" dirty="0"/>
              <a:t>[Any instructions for changeover to next session]</a:t>
            </a:r>
          </a:p>
        </p:txBody>
      </p:sp>
      <p:sp>
        <p:nvSpPr>
          <p:cNvPr id="4" name="Slide Number Placeholder 3"/>
          <p:cNvSpPr>
            <a:spLocks noGrp="1"/>
          </p:cNvSpPr>
          <p:nvPr>
            <p:ph type="sldNum" sz="quarter" idx="5"/>
          </p:nvPr>
        </p:nvSpPr>
        <p:spPr/>
        <p:txBody>
          <a:bodyPr/>
          <a:lstStyle/>
          <a:p>
            <a:fld id="{AE65042A-08D6-43F4-9209-7C0BF31FE522}" type="slidenum">
              <a:rPr lang="en-GB" smtClean="0"/>
              <a:t>20</a:t>
            </a:fld>
            <a:endParaRPr lang="en-GB"/>
          </a:p>
        </p:txBody>
      </p:sp>
    </p:spTree>
    <p:extLst>
      <p:ext uri="{BB962C8B-B14F-4D97-AF65-F5344CB8AC3E}">
        <p14:creationId xmlns:p14="http://schemas.microsoft.com/office/powerpoint/2010/main" val="260700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00:02 / 1 min</a:t>
            </a:r>
          </a:p>
          <a:p>
            <a:endParaRPr lang="en-GB" b="1" dirty="0"/>
          </a:p>
          <a:p>
            <a:r>
              <a:rPr lang="en-GB" b="0" dirty="0"/>
              <a:t>Wellbeing and time management techniques are both very personal things. Some things that work brilliantly for one person won’t work at all for another. [Chocolate/sweetie analogy]. Today, we’ll cover a range of different time management techniques and means of supporting your wellbeing at surface level – the idea is to introduce you to different options and if, as I hope, something resonates with you, you can take it away and investigate further. </a:t>
            </a:r>
          </a:p>
          <a:p>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fld id="{AE65042A-08D6-43F4-9209-7C0BF31FE522}" type="slidenum">
              <a:rPr lang="en-GB" smtClean="0"/>
              <a:t>3</a:t>
            </a:fld>
            <a:endParaRPr lang="en-GB"/>
          </a:p>
        </p:txBody>
      </p:sp>
    </p:spTree>
    <p:extLst>
      <p:ext uri="{BB962C8B-B14F-4D97-AF65-F5344CB8AC3E}">
        <p14:creationId xmlns:p14="http://schemas.microsoft.com/office/powerpoint/2010/main" val="379069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00:03 / 2 mins</a:t>
            </a:r>
          </a:p>
          <a:p>
            <a:endParaRPr lang="en-GB" b="0" dirty="0"/>
          </a:p>
          <a:p>
            <a:r>
              <a:rPr lang="en-GB" b="0" dirty="0"/>
              <a:t>We are beginning with a poll – go onto </a:t>
            </a:r>
            <a:r>
              <a:rPr lang="en-GB" b="0" dirty="0" err="1"/>
              <a:t>Slido</a:t>
            </a:r>
            <a:r>
              <a:rPr lang="en-GB" b="0" dirty="0"/>
              <a:t> and select and the emoji which best represents how you feel about your work-life-guiding balance. You can pick any emoji you want -  [give some examples of potential choices]</a:t>
            </a:r>
          </a:p>
          <a:p>
            <a:endParaRPr lang="en-GB" b="0" dirty="0"/>
          </a:p>
          <a:p>
            <a:r>
              <a:rPr lang="en-GB" b="0" dirty="0"/>
              <a:t>[If </a:t>
            </a:r>
            <a:r>
              <a:rPr lang="en-GB" b="0" dirty="0" err="1"/>
              <a:t>slido</a:t>
            </a:r>
            <a:r>
              <a:rPr lang="en-GB" b="0" dirty="0"/>
              <a:t> results not integrated into ppt switch to browser window]</a:t>
            </a:r>
          </a:p>
          <a:p>
            <a:r>
              <a:rPr lang="en-GB" b="0" dirty="0"/>
              <a:t>[Comment on emojis as responses come in]</a:t>
            </a:r>
          </a:p>
          <a:p>
            <a:endParaRPr lang="en-GB" b="0" dirty="0"/>
          </a:p>
          <a:p>
            <a:r>
              <a:rPr lang="en-GB" b="0" dirty="0"/>
              <a:t>Invite feedback from participants on why they chose the emoji they did and discuss. [Only 1 or 2 given tight timings]</a:t>
            </a:r>
          </a:p>
        </p:txBody>
      </p:sp>
      <p:sp>
        <p:nvSpPr>
          <p:cNvPr id="4" name="Slide Number Placeholder 3"/>
          <p:cNvSpPr>
            <a:spLocks noGrp="1"/>
          </p:cNvSpPr>
          <p:nvPr>
            <p:ph type="sldNum" sz="quarter" idx="5"/>
          </p:nvPr>
        </p:nvSpPr>
        <p:spPr/>
        <p:txBody>
          <a:bodyPr/>
          <a:lstStyle/>
          <a:p>
            <a:fld id="{AE65042A-08D6-43F4-9209-7C0BF31FE522}" type="slidenum">
              <a:rPr lang="en-GB" smtClean="0"/>
              <a:t>4</a:t>
            </a:fld>
            <a:endParaRPr lang="en-GB"/>
          </a:p>
        </p:txBody>
      </p:sp>
    </p:spTree>
    <p:extLst>
      <p:ext uri="{BB962C8B-B14F-4D97-AF65-F5344CB8AC3E}">
        <p14:creationId xmlns:p14="http://schemas.microsoft.com/office/powerpoint/2010/main" val="422626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00:05 / 10 secs</a:t>
            </a:r>
          </a:p>
          <a:p>
            <a:endParaRPr lang="en-GB" dirty="0"/>
          </a:p>
          <a:p>
            <a:r>
              <a:rPr lang="en-GB" dirty="0"/>
              <a:t>Going to start of by jumping straight into looking at some time management techniques.</a:t>
            </a:r>
          </a:p>
        </p:txBody>
      </p:sp>
      <p:sp>
        <p:nvSpPr>
          <p:cNvPr id="4" name="Slide Number Placeholder 3"/>
          <p:cNvSpPr>
            <a:spLocks noGrp="1"/>
          </p:cNvSpPr>
          <p:nvPr>
            <p:ph type="sldNum" sz="quarter" idx="5"/>
          </p:nvPr>
        </p:nvSpPr>
        <p:spPr/>
        <p:txBody>
          <a:bodyPr/>
          <a:lstStyle/>
          <a:p>
            <a:fld id="{AE65042A-08D6-43F4-9209-7C0BF31FE522}" type="slidenum">
              <a:rPr lang="en-GB" smtClean="0"/>
              <a:t>5</a:t>
            </a:fld>
            <a:endParaRPr lang="en-GB"/>
          </a:p>
        </p:txBody>
      </p:sp>
    </p:spTree>
    <p:extLst>
      <p:ext uri="{BB962C8B-B14F-4D97-AF65-F5344CB8AC3E}">
        <p14:creationId xmlns:p14="http://schemas.microsoft.com/office/powerpoint/2010/main" val="266343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00:05 / 5 mins</a:t>
            </a:r>
          </a:p>
          <a:p>
            <a:endParaRPr lang="en-GB" dirty="0"/>
          </a:p>
          <a:p>
            <a:r>
              <a:rPr lang="en-GB" dirty="0"/>
              <a:t>Here are four different techniques that we are going to explore. Are people familiar with some of them?</a:t>
            </a:r>
          </a:p>
          <a:p>
            <a:endParaRPr lang="en-GB" dirty="0"/>
          </a:p>
          <a:p>
            <a:r>
              <a:rPr lang="en-GB" dirty="0"/>
              <a:t>[any responses]</a:t>
            </a:r>
          </a:p>
          <a:p>
            <a:endParaRPr lang="en-GB" dirty="0"/>
          </a:p>
          <a:p>
            <a:r>
              <a:rPr lang="en-GB" dirty="0"/>
              <a:t>All work in different ways and some might be better suited to some situations than others. They may also work well in combination – whatever suits you.</a:t>
            </a:r>
          </a:p>
          <a:p>
            <a:endParaRPr lang="en-GB" dirty="0"/>
          </a:p>
          <a:p>
            <a:r>
              <a:rPr lang="en-GB" dirty="0"/>
              <a:t>[Summarise each technique. Handouts on tables with more detailed examples for each]</a:t>
            </a:r>
          </a:p>
        </p:txBody>
      </p:sp>
      <p:sp>
        <p:nvSpPr>
          <p:cNvPr id="4" name="Slide Number Placeholder 3"/>
          <p:cNvSpPr>
            <a:spLocks noGrp="1"/>
          </p:cNvSpPr>
          <p:nvPr>
            <p:ph type="sldNum" sz="quarter" idx="5"/>
          </p:nvPr>
        </p:nvSpPr>
        <p:spPr/>
        <p:txBody>
          <a:bodyPr/>
          <a:lstStyle/>
          <a:p>
            <a:fld id="{AE65042A-08D6-43F4-9209-7C0BF31FE522}" type="slidenum">
              <a:rPr lang="en-GB" smtClean="0"/>
              <a:t>6</a:t>
            </a:fld>
            <a:endParaRPr lang="en-GB"/>
          </a:p>
        </p:txBody>
      </p:sp>
    </p:spTree>
    <p:extLst>
      <p:ext uri="{BB962C8B-B14F-4D97-AF65-F5344CB8AC3E}">
        <p14:creationId xmlns:p14="http://schemas.microsoft.com/office/powerpoint/2010/main" val="14012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00:10 / 15 mins</a:t>
            </a:r>
          </a:p>
          <a:p>
            <a:endParaRPr lang="en-GB" dirty="0"/>
          </a:p>
          <a:p>
            <a:r>
              <a:rPr lang="en-GB" dirty="0"/>
              <a:t>[1 minute to explain activity</a:t>
            </a:r>
          </a:p>
          <a:p>
            <a:r>
              <a:rPr lang="en-GB" dirty="0"/>
              <a:t>10 minutes for group discussion</a:t>
            </a:r>
          </a:p>
          <a:p>
            <a:r>
              <a:rPr lang="en-GB" dirty="0"/>
              <a:t>4 minutes to summarise feedback]</a:t>
            </a:r>
          </a:p>
          <a:p>
            <a:endParaRPr lang="en-GB" dirty="0"/>
          </a:p>
          <a:p>
            <a:r>
              <a:rPr lang="en-GB" dirty="0"/>
              <a:t>So, I’d like you to work together at your tables – groups of 2 or 3 – to discuss the techniques we’ve just covered. There are two discussion questions to help you reflect on your time management approaches and the benefits and drawbacks of some of the techniques.</a:t>
            </a:r>
          </a:p>
          <a:p>
            <a:endParaRPr lang="en-GB" dirty="0"/>
          </a:p>
          <a:p>
            <a:r>
              <a:rPr lang="en-GB" dirty="0"/>
              <a:t>There are some handouts on your table with the information that was on the slides. </a:t>
            </a:r>
          </a:p>
          <a:p>
            <a:endParaRPr lang="en-GB" dirty="0"/>
          </a:p>
          <a:p>
            <a:r>
              <a:rPr lang="en-GB" dirty="0"/>
              <a:t>Going to give you 7 minutes and then will ask for some feedback from you.</a:t>
            </a:r>
          </a:p>
          <a:p>
            <a:br>
              <a:rPr lang="en-GB" dirty="0"/>
            </a:br>
            <a:r>
              <a:rPr lang="en-GB" dirty="0"/>
              <a:t>Do take time to introduce yourselves if you don’t know each other already!</a:t>
            </a:r>
          </a:p>
          <a:p>
            <a:endParaRPr lang="en-GB" dirty="0"/>
          </a:p>
        </p:txBody>
      </p:sp>
      <p:sp>
        <p:nvSpPr>
          <p:cNvPr id="4" name="Slide Number Placeholder 3"/>
          <p:cNvSpPr>
            <a:spLocks noGrp="1"/>
          </p:cNvSpPr>
          <p:nvPr>
            <p:ph type="sldNum" sz="quarter" idx="5"/>
          </p:nvPr>
        </p:nvSpPr>
        <p:spPr/>
        <p:txBody>
          <a:bodyPr/>
          <a:lstStyle/>
          <a:p>
            <a:fld id="{AE65042A-08D6-43F4-9209-7C0BF31FE522}" type="slidenum">
              <a:rPr lang="en-GB" smtClean="0"/>
              <a:t>7</a:t>
            </a:fld>
            <a:endParaRPr lang="en-GB"/>
          </a:p>
        </p:txBody>
      </p:sp>
    </p:spTree>
    <p:extLst>
      <p:ext uri="{BB962C8B-B14F-4D97-AF65-F5344CB8AC3E}">
        <p14:creationId xmlns:p14="http://schemas.microsoft.com/office/powerpoint/2010/main" val="279443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6F439-48B9-F9F4-0421-F7A11A49A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0E876-A055-2CF1-9A83-C02929BE2D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A0EE7-5C08-FCD2-3140-EFC539DC2F31}"/>
              </a:ext>
            </a:extLst>
          </p:cNvPr>
          <p:cNvSpPr>
            <a:spLocks noGrp="1"/>
          </p:cNvSpPr>
          <p:nvPr>
            <p:ph type="body" idx="1"/>
          </p:nvPr>
        </p:nvSpPr>
        <p:spPr/>
        <p:txBody>
          <a:bodyPr/>
          <a:lstStyle/>
          <a:p>
            <a:r>
              <a:rPr lang="en-GB" b="1" dirty="0"/>
              <a:t>00:25 / 2 mins</a:t>
            </a:r>
          </a:p>
          <a:p>
            <a:endParaRPr lang="en-GB" b="1" dirty="0"/>
          </a:p>
          <a:p>
            <a:r>
              <a:rPr lang="en-GB" dirty="0"/>
              <a:t>Really quick answers via </a:t>
            </a:r>
            <a:r>
              <a:rPr lang="en-GB" dirty="0" err="1"/>
              <a:t>slido</a:t>
            </a:r>
            <a:r>
              <a:rPr lang="en-GB" dirty="0"/>
              <a:t> </a:t>
            </a:r>
          </a:p>
          <a:p>
            <a:endParaRPr lang="en-GB" dirty="0"/>
          </a:p>
          <a:p>
            <a:r>
              <a:rPr lang="en-GB" dirty="0"/>
              <a:t>[Summarise responses as they come in]</a:t>
            </a:r>
          </a:p>
        </p:txBody>
      </p:sp>
      <p:sp>
        <p:nvSpPr>
          <p:cNvPr id="4" name="Slide Number Placeholder 3">
            <a:extLst>
              <a:ext uri="{FF2B5EF4-FFF2-40B4-BE49-F238E27FC236}">
                <a16:creationId xmlns:a16="http://schemas.microsoft.com/office/drawing/2014/main" id="{067EE69D-C5C4-FEAA-5B64-474D53A5A248}"/>
              </a:ext>
            </a:extLst>
          </p:cNvPr>
          <p:cNvSpPr>
            <a:spLocks noGrp="1"/>
          </p:cNvSpPr>
          <p:nvPr>
            <p:ph type="sldNum" sz="quarter" idx="5"/>
          </p:nvPr>
        </p:nvSpPr>
        <p:spPr/>
        <p:txBody>
          <a:bodyPr/>
          <a:lstStyle/>
          <a:p>
            <a:fld id="{AE65042A-08D6-43F4-9209-7C0BF31FE522}" type="slidenum">
              <a:rPr lang="en-GB" smtClean="0"/>
              <a:t>8</a:t>
            </a:fld>
            <a:endParaRPr lang="en-GB"/>
          </a:p>
        </p:txBody>
      </p:sp>
    </p:spTree>
    <p:extLst>
      <p:ext uri="{BB962C8B-B14F-4D97-AF65-F5344CB8AC3E}">
        <p14:creationId xmlns:p14="http://schemas.microsoft.com/office/powerpoint/2010/main" val="102566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00:27 / 5 mins</a:t>
            </a:r>
          </a:p>
          <a:p>
            <a:endParaRPr lang="en-GB" dirty="0"/>
          </a:p>
          <a:p>
            <a:r>
              <a:rPr lang="en-GB" dirty="0"/>
              <a:t>[Try to link tips to anything participants said in </a:t>
            </a:r>
            <a:r>
              <a:rPr lang="en-GB" dirty="0" err="1"/>
              <a:t>slido</a:t>
            </a:r>
            <a:r>
              <a:rPr lang="en-GB" dirty="0"/>
              <a:t> feedback on saying no]</a:t>
            </a:r>
          </a:p>
          <a:p>
            <a:endParaRPr lang="en-GB" dirty="0"/>
          </a:p>
          <a:p>
            <a:r>
              <a:rPr lang="en-GB" dirty="0"/>
              <a:t>[Summarise slide contents, don’t need to read full examples]</a:t>
            </a:r>
          </a:p>
        </p:txBody>
      </p:sp>
      <p:sp>
        <p:nvSpPr>
          <p:cNvPr id="4" name="Slide Number Placeholder 3"/>
          <p:cNvSpPr>
            <a:spLocks noGrp="1"/>
          </p:cNvSpPr>
          <p:nvPr>
            <p:ph type="sldNum" sz="quarter" idx="5"/>
          </p:nvPr>
        </p:nvSpPr>
        <p:spPr/>
        <p:txBody>
          <a:bodyPr/>
          <a:lstStyle/>
          <a:p>
            <a:fld id="{AE65042A-08D6-43F4-9209-7C0BF31FE522}" type="slidenum">
              <a:rPr lang="en-GB" smtClean="0"/>
              <a:t>9</a:t>
            </a:fld>
            <a:endParaRPr lang="en-GB"/>
          </a:p>
        </p:txBody>
      </p:sp>
    </p:spTree>
    <p:extLst>
      <p:ext uri="{BB962C8B-B14F-4D97-AF65-F5344CB8AC3E}">
        <p14:creationId xmlns:p14="http://schemas.microsoft.com/office/powerpoint/2010/main" val="659127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A41932A-990E-57F0-A25D-EE5E5835CA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8518" y="1372165"/>
            <a:ext cx="4134964" cy="5312717"/>
          </a:xfrm>
          <a:prstGeom prst="rect">
            <a:avLst/>
          </a:prstGeom>
        </p:spPr>
      </p:pic>
    </p:spTree>
    <p:extLst>
      <p:ext uri="{BB962C8B-B14F-4D97-AF65-F5344CB8AC3E}">
        <p14:creationId xmlns:p14="http://schemas.microsoft.com/office/powerpoint/2010/main" val="40414821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4401" y="0"/>
            <a:ext cx="4064400" cy="308520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4A958CF7-85BD-4070-B368-3DA8CDC35DF2}"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
        <p:nvSpPr>
          <p:cNvPr id="4" name="Picture Placeholder 10">
            <a:extLst>
              <a:ext uri="{FF2B5EF4-FFF2-40B4-BE49-F238E27FC236}">
                <a16:creationId xmlns:a16="http://schemas.microsoft.com/office/drawing/2014/main" id="{91705A0C-7A0E-6607-8870-DDEFC81BF963}"/>
              </a:ext>
            </a:extLst>
          </p:cNvPr>
          <p:cNvSpPr>
            <a:spLocks noGrp="1"/>
          </p:cNvSpPr>
          <p:nvPr>
            <p:ph type="pic" sz="quarter" idx="15"/>
          </p:nvPr>
        </p:nvSpPr>
        <p:spPr>
          <a:xfrm>
            <a:off x="8127600" y="0"/>
            <a:ext cx="4064400" cy="3085200"/>
          </a:xfrm>
          <a:solidFill>
            <a:schemeClr val="bg1">
              <a:lumMod val="95000"/>
            </a:schemeClr>
          </a:solidFill>
        </p:spPr>
        <p:txBody>
          <a:bodyPr/>
          <a:lstStyle/>
          <a:p>
            <a:r>
              <a:rPr lang="en-US"/>
              <a:t>Click icon to add picture</a:t>
            </a:r>
            <a:endParaRPr lang="en-GB"/>
          </a:p>
        </p:txBody>
      </p:sp>
      <p:sp>
        <p:nvSpPr>
          <p:cNvPr id="9" name="Picture Placeholder 10">
            <a:extLst>
              <a:ext uri="{FF2B5EF4-FFF2-40B4-BE49-F238E27FC236}">
                <a16:creationId xmlns:a16="http://schemas.microsoft.com/office/drawing/2014/main" id="{43AC78D3-BC67-6E65-8CC6-FA23B778A625}"/>
              </a:ext>
            </a:extLst>
          </p:cNvPr>
          <p:cNvSpPr>
            <a:spLocks noGrp="1"/>
          </p:cNvSpPr>
          <p:nvPr>
            <p:ph type="pic" sz="quarter" idx="16"/>
          </p:nvPr>
        </p:nvSpPr>
        <p:spPr>
          <a:xfrm>
            <a:off x="4064401" y="3080649"/>
            <a:ext cx="4064400" cy="3085201"/>
          </a:xfrm>
          <a:solidFill>
            <a:schemeClr val="bg1">
              <a:lumMod val="95000"/>
            </a:schemeClr>
          </a:solidFill>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9D3DEDB-3F21-2EEC-B1F9-33EF96CEA455}"/>
              </a:ext>
            </a:extLst>
          </p:cNvPr>
          <p:cNvSpPr>
            <a:spLocks noGrp="1"/>
          </p:cNvSpPr>
          <p:nvPr>
            <p:ph type="pic" sz="quarter" idx="17"/>
          </p:nvPr>
        </p:nvSpPr>
        <p:spPr>
          <a:xfrm>
            <a:off x="8127600" y="3080649"/>
            <a:ext cx="4064400" cy="3085201"/>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007130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4F8-2641-2C85-C24D-73F6519BA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0890B-4FD4-B03A-C10B-4677DD535579}"/>
              </a:ext>
            </a:extLst>
          </p:cNvPr>
          <p:cNvSpPr>
            <a:spLocks noGrp="1"/>
          </p:cNvSpPr>
          <p:nvPr>
            <p:ph type="dt" sz="half" idx="10"/>
          </p:nvPr>
        </p:nvSpPr>
        <p:spPr/>
        <p:txBody>
          <a:bodyPr/>
          <a:lstStyle/>
          <a:p>
            <a:fld id="{6AF16B3D-15E7-4C6C-A8DD-2ABC3717FA34}" type="datetime1">
              <a:rPr lang="en-GB" smtClean="0"/>
              <a:t>24/10/2025</a:t>
            </a:fld>
            <a:endParaRPr lang="en-GB"/>
          </a:p>
        </p:txBody>
      </p:sp>
      <p:sp>
        <p:nvSpPr>
          <p:cNvPr id="4" name="Footer Placeholder 3">
            <a:extLst>
              <a:ext uri="{FF2B5EF4-FFF2-40B4-BE49-F238E27FC236}">
                <a16:creationId xmlns:a16="http://schemas.microsoft.com/office/drawing/2014/main" id="{9460A4E0-7E5C-2243-D0D1-122F0A8B700B}"/>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E07C8E6F-5C40-8F8F-62DE-E4DAF4E240FB}"/>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6" name="Text Placeholder 7">
            <a:extLst>
              <a:ext uri="{FF2B5EF4-FFF2-40B4-BE49-F238E27FC236}">
                <a16:creationId xmlns:a16="http://schemas.microsoft.com/office/drawing/2014/main" id="{C4974956-8EEE-EB6A-41FF-7C75E1B6683E}"/>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7" name="Picture Placeholder 10">
            <a:extLst>
              <a:ext uri="{FF2B5EF4-FFF2-40B4-BE49-F238E27FC236}">
                <a16:creationId xmlns:a16="http://schemas.microsoft.com/office/drawing/2014/main" id="{A5EC3117-C9EE-B5F5-EEC4-ED8F77FE2B55}"/>
              </a:ext>
            </a:extLst>
          </p:cNvPr>
          <p:cNvSpPr>
            <a:spLocks noGrp="1"/>
          </p:cNvSpPr>
          <p:nvPr>
            <p:ph type="pic" sz="quarter" idx="14"/>
          </p:nvPr>
        </p:nvSpPr>
        <p:spPr>
          <a:xfrm>
            <a:off x="407989" y="1412875"/>
            <a:ext cx="11376024" cy="4464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16082765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BBBA-B749-218C-54ED-3B48437A005E}"/>
              </a:ext>
            </a:extLst>
          </p:cNvPr>
          <p:cNvSpPr>
            <a:spLocks noGrp="1"/>
          </p:cNvSpPr>
          <p:nvPr>
            <p:ph type="title"/>
          </p:nvPr>
        </p:nvSpPr>
        <p:spPr>
          <a:xfrm>
            <a:off x="407988" y="1412875"/>
            <a:ext cx="8218941" cy="4464050"/>
          </a:xfrm>
        </p:spPr>
        <p:txBody>
          <a:bodyPr anchor="t"/>
          <a:lstStyle>
            <a:lvl1pPr>
              <a:lnSpc>
                <a:spcPct val="100000"/>
              </a:lnSpc>
              <a:defRPr sz="7200" b="0">
                <a:solidFill>
                  <a:schemeClr val="bg1"/>
                </a:solidFill>
                <a:latin typeface="Poppins SemiBold" panose="00000700000000000000" pitchFamily="2" charset="0"/>
                <a:cs typeface="Poppins SemiBold" panose="00000700000000000000" pitchFamily="2" charset="0"/>
              </a:defRPr>
            </a:lvl1pPr>
          </a:lstStyle>
          <a:p>
            <a:r>
              <a:rPr lang="en-US"/>
              <a:t>Click to edit Master title style</a:t>
            </a:r>
            <a:endParaRPr lang="en-GB"/>
          </a:p>
        </p:txBody>
      </p:sp>
      <p:pic>
        <p:nvPicPr>
          <p:cNvPr id="3" name="Picture 2" descr="Text, logo&#10;&#10;Description automatically generated with medium confidence">
            <a:extLst>
              <a:ext uri="{FF2B5EF4-FFF2-40B4-BE49-F238E27FC236}">
                <a16:creationId xmlns:a16="http://schemas.microsoft.com/office/drawing/2014/main" id="{4DD575CD-0E23-ED38-E6EB-E3E710C20D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22049863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8004-5772-E304-8238-F2C2CCD052A0}"/>
              </a:ext>
            </a:extLst>
          </p:cNvPr>
          <p:cNvSpPr>
            <a:spLocks noGrp="1"/>
          </p:cNvSpPr>
          <p:nvPr>
            <p:ph type="dt" sz="half" idx="10"/>
          </p:nvPr>
        </p:nvSpPr>
        <p:spPr/>
        <p:txBody>
          <a:bodyPr/>
          <a:lstStyle/>
          <a:p>
            <a:fld id="{E4C6A882-3ED0-4DE0-86FE-B2342040F60E}" type="datetime1">
              <a:rPr lang="en-GB" smtClean="0"/>
              <a:t>24/10/2025</a:t>
            </a:fld>
            <a:endParaRPr lang="en-GB"/>
          </a:p>
        </p:txBody>
      </p:sp>
      <p:sp>
        <p:nvSpPr>
          <p:cNvPr id="4" name="Footer Placeholder 3">
            <a:extLst>
              <a:ext uri="{FF2B5EF4-FFF2-40B4-BE49-F238E27FC236}">
                <a16:creationId xmlns:a16="http://schemas.microsoft.com/office/drawing/2014/main" id="{D30C92CA-A09D-0292-7A9E-B78FD28FACA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38756BF4-F358-FD3F-7779-D2C49724F7F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8B402B67-B28A-6764-0AF4-B5D3EC635CCC}"/>
              </a:ext>
            </a:extLst>
          </p:cNvPr>
          <p:cNvSpPr>
            <a:spLocks noGrp="1"/>
          </p:cNvSpPr>
          <p:nvPr>
            <p:ph type="body" sz="quarter" idx="13"/>
          </p:nvPr>
        </p:nvSpPr>
        <p:spPr>
          <a:xfrm>
            <a:off x="1477166" y="2126295"/>
            <a:ext cx="9237669" cy="3750629"/>
          </a:xfrm>
        </p:spPr>
        <p:txBody>
          <a:bodyPr anchor="t"/>
          <a:lstStyle>
            <a:lvl1pPr>
              <a:spcAft>
                <a:spcPts val="2400"/>
              </a:spcAft>
              <a:defRPr sz="4000" b="1">
                <a:solidFill>
                  <a:schemeClr val="bg1"/>
                </a:solidFill>
                <a:latin typeface="Zilla Slab" pitchFamily="2" charset="0"/>
                <a:ea typeface="Zilla Slab" pitchFamily="2" charset="0"/>
                <a:cs typeface="Poppins SemiBold" panose="00000700000000000000" pitchFamily="2" charset="0"/>
              </a:defRPr>
            </a:lvl1pPr>
            <a:lvl2pPr>
              <a:defRPr sz="1600">
                <a:solidFill>
                  <a:schemeClr val="bg1"/>
                </a:solidFill>
              </a:defRPr>
            </a:lvl2pPr>
            <a:lvl3pPr marL="0" indent="0">
              <a:spcBef>
                <a:spcPts val="0"/>
              </a:spcBef>
              <a:spcAft>
                <a:spcPts val="0"/>
              </a:spcAft>
              <a:buNone/>
              <a:defRPr sz="1200" b="0">
                <a:solidFill>
                  <a:schemeClr val="bg1"/>
                </a:solidFill>
              </a:defRPr>
            </a:lvl3pPr>
            <a:lvl4pPr>
              <a:defRPr sz="3000">
                <a:solidFill>
                  <a:schemeClr val="bg1"/>
                </a:solidFill>
              </a:defRPr>
            </a:lvl4pPr>
            <a:lvl5pPr>
              <a:defRPr sz="3000">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E384569E-C09F-90B6-EFA9-087D1CD7DBCA}"/>
              </a:ext>
            </a:extLst>
          </p:cNvPr>
          <p:cNvPicPr>
            <a:picLocks noChangeAspect="1"/>
          </p:cNvPicPr>
          <p:nvPr userDrawn="1"/>
        </p:nvPicPr>
        <p:blipFill rotWithShape="1">
          <a:blip r:embed="rId2"/>
          <a:srcRect l="44170" t="17623" r="43429" b="68420"/>
          <a:stretch/>
        </p:blipFill>
        <p:spPr>
          <a:xfrm>
            <a:off x="371920" y="368061"/>
            <a:ext cx="756771" cy="1241398"/>
          </a:xfrm>
          <a:prstGeom prst="rect">
            <a:avLst/>
          </a:prstGeom>
        </p:spPr>
      </p:pic>
      <p:pic>
        <p:nvPicPr>
          <p:cNvPr id="11" name="Picture 10">
            <a:extLst>
              <a:ext uri="{FF2B5EF4-FFF2-40B4-BE49-F238E27FC236}">
                <a16:creationId xmlns:a16="http://schemas.microsoft.com/office/drawing/2014/main" id="{CEDA6D4B-2B9F-437D-E697-34F64780A31A}"/>
              </a:ext>
            </a:extLst>
          </p:cNvPr>
          <p:cNvPicPr>
            <a:picLocks noChangeAspect="1"/>
          </p:cNvPicPr>
          <p:nvPr userDrawn="1"/>
        </p:nvPicPr>
        <p:blipFill rotWithShape="1">
          <a:blip r:embed="rId2"/>
          <a:srcRect l="44170" t="17623" r="43429" b="68420"/>
          <a:stretch/>
        </p:blipFill>
        <p:spPr>
          <a:xfrm rot="10800000">
            <a:off x="11072792" y="4668132"/>
            <a:ext cx="756771" cy="1241398"/>
          </a:xfrm>
          <a:prstGeom prst="rect">
            <a:avLst/>
          </a:prstGeom>
        </p:spPr>
      </p:pic>
    </p:spTree>
    <p:extLst>
      <p:ext uri="{BB962C8B-B14F-4D97-AF65-F5344CB8AC3E}">
        <p14:creationId xmlns:p14="http://schemas.microsoft.com/office/powerpoint/2010/main" val="881272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D5A18FA7-9D29-4895-B250-792B9D33B73F}" type="datetime1">
              <a:rPr lang="en-GB" smtClean="0"/>
              <a:t>24/10/2025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6" name="Text Placeholder 7">
            <a:extLst>
              <a:ext uri="{FF2B5EF4-FFF2-40B4-BE49-F238E27FC236}">
                <a16:creationId xmlns:a16="http://schemas.microsoft.com/office/drawing/2014/main" id="{E6B4BB29-23C8-3620-D92A-9EA9B33C58E9}"/>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2B01439C-8118-4306-8834-AE21EB2D4384}" type="datetime1">
              <a:rPr lang="en-GB" smtClean="0"/>
              <a:t>24/10/2025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Lead 2025</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2454729" y="1666843"/>
            <a:ext cx="7282542" cy="2008414"/>
          </a:xfrm>
        </p:spPr>
        <p:txBody>
          <a:bodyPr anchor="b"/>
          <a:lstStyle>
            <a:lvl1pPr algn="ctr">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2454729" y="3729685"/>
            <a:ext cx="7282542" cy="139095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Logo&#10;&#10;Description automatically generated">
            <a:extLst>
              <a:ext uri="{FF2B5EF4-FFF2-40B4-BE49-F238E27FC236}">
                <a16:creationId xmlns:a16="http://schemas.microsoft.com/office/drawing/2014/main" id="{EADC20EB-4616-9C96-DCE7-BF2376DD3F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580" y="5494800"/>
            <a:ext cx="854840" cy="1098322"/>
          </a:xfrm>
          <a:prstGeom prst="rect">
            <a:avLst/>
          </a:prstGeom>
        </p:spPr>
      </p:pic>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9B48-A3C4-5BF5-4493-68759FC78442}"/>
              </a:ext>
            </a:extLst>
          </p:cNvPr>
          <p:cNvSpPr>
            <a:spLocks noGrp="1"/>
          </p:cNvSpPr>
          <p:nvPr>
            <p:ph type="title"/>
          </p:nvPr>
        </p:nvSpPr>
        <p:spPr>
          <a:xfrm>
            <a:off x="407987" y="404813"/>
            <a:ext cx="7544027" cy="1008062"/>
          </a:xfrm>
        </p:spPr>
        <p:txBody>
          <a:bodyPr/>
          <a:lstStyle>
            <a:lvl1pPr>
              <a:defRPr sz="6000">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84D5C21-320D-964A-E080-1DF15E655806}"/>
              </a:ext>
            </a:extLst>
          </p:cNvPr>
          <p:cNvSpPr>
            <a:spLocks noGrp="1"/>
          </p:cNvSpPr>
          <p:nvPr>
            <p:ph type="dt" sz="half" idx="10"/>
          </p:nvPr>
        </p:nvSpPr>
        <p:spPr/>
        <p:txBody>
          <a:bodyPr/>
          <a:lstStyle/>
          <a:p>
            <a:fld id="{399BAF3D-9F9C-4D2A-AD97-B5341F3E5717}" type="datetime1">
              <a:rPr lang="en-GB" smtClean="0"/>
              <a:t>24/10/2025</a:t>
            </a:fld>
            <a:endParaRPr lang="en-GB"/>
          </a:p>
        </p:txBody>
      </p:sp>
      <p:sp>
        <p:nvSpPr>
          <p:cNvPr id="4" name="Footer Placeholder 3">
            <a:extLst>
              <a:ext uri="{FF2B5EF4-FFF2-40B4-BE49-F238E27FC236}">
                <a16:creationId xmlns:a16="http://schemas.microsoft.com/office/drawing/2014/main" id="{4B81B8E6-E254-2C88-8669-5D18B7A6345E}"/>
              </a:ext>
            </a:extLst>
          </p:cNvPr>
          <p:cNvSpPr>
            <a:spLocks noGrp="1"/>
          </p:cNvSpPr>
          <p:nvPr>
            <p:ph type="ftr" sz="quarter" idx="11"/>
          </p:nvPr>
        </p:nvSpPr>
        <p:spPr/>
        <p:txBody>
          <a:bodyPr/>
          <a:lstStyle/>
          <a:p>
            <a:r>
              <a:rPr lang="en-GB"/>
              <a:t>Lead 2025</a:t>
            </a:r>
          </a:p>
        </p:txBody>
      </p:sp>
      <p:sp>
        <p:nvSpPr>
          <p:cNvPr id="5" name="Slide Number Placeholder 4">
            <a:extLst>
              <a:ext uri="{FF2B5EF4-FFF2-40B4-BE49-F238E27FC236}">
                <a16:creationId xmlns:a16="http://schemas.microsoft.com/office/drawing/2014/main" id="{253EF39E-07E4-AF9A-4C47-1B062B97F156}"/>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ext Placeholder 6">
            <a:extLst>
              <a:ext uri="{FF2B5EF4-FFF2-40B4-BE49-F238E27FC236}">
                <a16:creationId xmlns:a16="http://schemas.microsoft.com/office/drawing/2014/main" id="{AA898F8F-C237-F668-CC7C-B68122998692}"/>
              </a:ext>
            </a:extLst>
          </p:cNvPr>
          <p:cNvSpPr>
            <a:spLocks noGrp="1"/>
          </p:cNvSpPr>
          <p:nvPr>
            <p:ph type="body" sz="quarter" idx="13"/>
          </p:nvPr>
        </p:nvSpPr>
        <p:spPr>
          <a:xfrm>
            <a:off x="407988" y="1412875"/>
            <a:ext cx="7544026" cy="4464050"/>
          </a:xfrm>
        </p:spPr>
        <p:txBody>
          <a:bodyPr/>
          <a:lstStyle>
            <a:lvl1pPr>
              <a:defRPr sz="2400">
                <a:solidFill>
                  <a:schemeClr val="bg1"/>
                </a:solidFill>
                <a:latin typeface="+mn-lt"/>
                <a:cs typeface="Poppins SemiBold" panose="00000700000000000000" pitchFamily="2" charset="0"/>
              </a:defRPr>
            </a:lvl1pPr>
            <a:lvl2pPr>
              <a:defRPr sz="2400" b="1">
                <a:solidFill>
                  <a:schemeClr val="bg1"/>
                </a:solidFill>
                <a:latin typeface="Poppins SemiBold" panose="00000700000000000000" pitchFamily="2" charset="0"/>
                <a:cs typeface="Poppins SemiBold" panose="00000700000000000000" pitchFamily="2" charset="0"/>
              </a:defRPr>
            </a:lvl2pPr>
            <a:lvl3pPr>
              <a:defRPr sz="3200">
                <a:solidFill>
                  <a:schemeClr val="accent2"/>
                </a:solidFill>
                <a:latin typeface="Poppins SemiBold" panose="00000700000000000000" pitchFamily="2" charset="0"/>
                <a:cs typeface="Poppins SemiBold" panose="00000700000000000000" pitchFamily="2" charset="0"/>
              </a:defRPr>
            </a:lvl3pPr>
            <a:lvl4pPr>
              <a:defRPr sz="2400">
                <a:solidFill>
                  <a:schemeClr val="bg1"/>
                </a:solidFill>
                <a:latin typeface="Poppins SemiBold" panose="00000700000000000000" pitchFamily="2" charset="0"/>
                <a:cs typeface="Poppins SemiBold" panose="00000700000000000000" pitchFamily="2" charset="0"/>
              </a:defRPr>
            </a:lvl4pPr>
            <a:lvl5pPr>
              <a:defRPr sz="2400">
                <a:solidFill>
                  <a:schemeClr val="bg1"/>
                </a:solidFill>
                <a:latin typeface="Poppins SemiBold" panose="00000700000000000000" pitchFamily="2" charset="0"/>
                <a:cs typeface="Poppins SemiBold" panose="000007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Text, logo&#10;&#10;Description automatically generated with medium confidence">
            <a:extLst>
              <a:ext uri="{FF2B5EF4-FFF2-40B4-BE49-F238E27FC236}">
                <a16:creationId xmlns:a16="http://schemas.microsoft.com/office/drawing/2014/main" id="{2C0C0618-3848-863F-AF36-67A266F489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87" y="6331809"/>
            <a:ext cx="1499126" cy="610523"/>
          </a:xfrm>
          <a:prstGeom prst="rect">
            <a:avLst/>
          </a:prstGeom>
        </p:spPr>
      </p:pic>
    </p:spTree>
    <p:extLst>
      <p:ext uri="{BB962C8B-B14F-4D97-AF65-F5344CB8AC3E}">
        <p14:creationId xmlns:p14="http://schemas.microsoft.com/office/powerpoint/2010/main" val="3710405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5ED59067-037E-46F8-8B84-DBAD41E1B75B}" type="datetime1">
              <a:rPr lang="en-GB" smtClean="0"/>
              <a:t>24/10/2025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3A246557-6F31-88C5-A983-16CD7C60F4D3}"/>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400802"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EB42A4E-4BF7-440D-B7B0-80CE6DA7CC6F}"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4296000"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5F8D348A-EF68-4187-B43D-3D3AED44D655}"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8184012" y="1412875"/>
            <a:ext cx="36000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86458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3359996"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06DAAECB-E3B0-46DC-84E6-140418FC90D6}"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11376025" cy="395287"/>
          </a:xfrm>
        </p:spPr>
        <p:txBody>
          <a:bodyPr/>
          <a:lstStyle>
            <a:lvl1pPr>
              <a:defRPr sz="2400">
                <a:solidFill>
                  <a:schemeClr val="accent1"/>
                </a:solidFill>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442FE734-AFE0-B1F3-CC1B-3E3E2CF01EDC}"/>
              </a:ext>
            </a:extLst>
          </p:cNvPr>
          <p:cNvSpPr>
            <a:spLocks noGrp="1"/>
          </p:cNvSpPr>
          <p:nvPr>
            <p:ph sz="half" idx="14"/>
          </p:nvPr>
        </p:nvSpPr>
        <p:spPr>
          <a:xfrm>
            <a:off x="6312004" y="3428999"/>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FE114FC7-0CEF-78EA-81D5-13F904439817}"/>
              </a:ext>
            </a:extLst>
          </p:cNvPr>
          <p:cNvSpPr>
            <a:spLocks noGrp="1"/>
          </p:cNvSpPr>
          <p:nvPr>
            <p:ph sz="half" idx="15"/>
          </p:nvPr>
        </p:nvSpPr>
        <p:spPr>
          <a:xfrm>
            <a:off x="9264012" y="3439947"/>
            <a:ext cx="2520000" cy="2447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3D6E4806-EF51-7738-5081-35DBFB7F26B5}"/>
              </a:ext>
            </a:extLst>
          </p:cNvPr>
          <p:cNvSpPr>
            <a:spLocks noGrp="1"/>
          </p:cNvSpPr>
          <p:nvPr>
            <p:ph type="pic" sz="quarter" idx="16"/>
          </p:nvPr>
        </p:nvSpPr>
        <p:spPr>
          <a:xfrm>
            <a:off x="407988" y="1412875"/>
            <a:ext cx="2519362" cy="1670050"/>
          </a:xfrm>
          <a:solidFill>
            <a:schemeClr val="bg1">
              <a:lumMod val="85000"/>
            </a:schemeClr>
          </a:solidFill>
        </p:spPr>
        <p:txBody>
          <a:bodyPr/>
          <a:lstStyle/>
          <a:p>
            <a:r>
              <a:rPr lang="en-US"/>
              <a:t>Click icon to add picture</a:t>
            </a:r>
            <a:endParaRPr lang="en-GB"/>
          </a:p>
        </p:txBody>
      </p:sp>
      <p:sp>
        <p:nvSpPr>
          <p:cNvPr id="13" name="Picture Placeholder 11">
            <a:extLst>
              <a:ext uri="{FF2B5EF4-FFF2-40B4-BE49-F238E27FC236}">
                <a16:creationId xmlns:a16="http://schemas.microsoft.com/office/drawing/2014/main" id="{985B9A86-D016-E2F8-6DC8-3EC679C890CE}"/>
              </a:ext>
            </a:extLst>
          </p:cNvPr>
          <p:cNvSpPr>
            <a:spLocks noGrp="1"/>
          </p:cNvSpPr>
          <p:nvPr>
            <p:ph type="pic" sz="quarter" idx="17"/>
          </p:nvPr>
        </p:nvSpPr>
        <p:spPr>
          <a:xfrm>
            <a:off x="3359996" y="1412875"/>
            <a:ext cx="2519362" cy="1670050"/>
          </a:xfrm>
          <a:solidFill>
            <a:schemeClr val="bg1">
              <a:lumMod val="85000"/>
            </a:schemeClr>
          </a:solidFill>
        </p:spPr>
        <p:txBody>
          <a:bodyPr/>
          <a:lstStyle/>
          <a:p>
            <a:r>
              <a:rPr lang="en-US"/>
              <a:t>Click icon to add picture</a:t>
            </a:r>
            <a:endParaRPr lang="en-GB"/>
          </a:p>
        </p:txBody>
      </p:sp>
      <p:sp>
        <p:nvSpPr>
          <p:cNvPr id="14" name="Picture Placeholder 11">
            <a:extLst>
              <a:ext uri="{FF2B5EF4-FFF2-40B4-BE49-F238E27FC236}">
                <a16:creationId xmlns:a16="http://schemas.microsoft.com/office/drawing/2014/main" id="{A036BBBE-770C-5CC6-080F-DD0A384DE652}"/>
              </a:ext>
            </a:extLst>
          </p:cNvPr>
          <p:cNvSpPr>
            <a:spLocks noGrp="1"/>
          </p:cNvSpPr>
          <p:nvPr>
            <p:ph type="pic" sz="quarter" idx="18"/>
          </p:nvPr>
        </p:nvSpPr>
        <p:spPr>
          <a:xfrm>
            <a:off x="6312004" y="1412875"/>
            <a:ext cx="2519362" cy="1670050"/>
          </a:xfrm>
          <a:solidFill>
            <a:schemeClr val="bg1">
              <a:lumMod val="85000"/>
            </a:schemeClr>
          </a:solidFill>
        </p:spPr>
        <p:txBody>
          <a:bodyPr/>
          <a:lstStyle/>
          <a:p>
            <a:r>
              <a:rPr lang="en-US"/>
              <a:t>Click icon to add picture</a:t>
            </a:r>
            <a:endParaRPr lang="en-GB"/>
          </a:p>
        </p:txBody>
      </p:sp>
      <p:sp>
        <p:nvSpPr>
          <p:cNvPr id="15" name="Picture Placeholder 11">
            <a:extLst>
              <a:ext uri="{FF2B5EF4-FFF2-40B4-BE49-F238E27FC236}">
                <a16:creationId xmlns:a16="http://schemas.microsoft.com/office/drawing/2014/main" id="{855CEC3F-086A-C921-AB4B-5EBE1EABAD13}"/>
              </a:ext>
            </a:extLst>
          </p:cNvPr>
          <p:cNvSpPr>
            <a:spLocks noGrp="1"/>
          </p:cNvSpPr>
          <p:nvPr>
            <p:ph type="pic" sz="quarter" idx="19"/>
          </p:nvPr>
        </p:nvSpPr>
        <p:spPr>
          <a:xfrm>
            <a:off x="9264012" y="1412875"/>
            <a:ext cx="2519362" cy="167005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4730399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6096001" y="0"/>
            <a:ext cx="60960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8" y="404813"/>
            <a:ext cx="5383212"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8" y="1412875"/>
            <a:ext cx="5383212"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FE38C1-AC94-4254-9E92-5BADC4403DA0}"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9" y="800100"/>
            <a:ext cx="5383212"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049867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16FF-057F-8EAE-8162-02FB4659A5D4}"/>
              </a:ext>
            </a:extLst>
          </p:cNvPr>
          <p:cNvSpPr>
            <a:spLocks noGrp="1"/>
          </p:cNvSpPr>
          <p:nvPr>
            <p:ph type="pic" sz="quarter" idx="14"/>
          </p:nvPr>
        </p:nvSpPr>
        <p:spPr>
          <a:xfrm>
            <a:off x="4063200" y="0"/>
            <a:ext cx="8128800" cy="6165850"/>
          </a:xfrm>
          <a:solidFill>
            <a:schemeClr val="bg1">
              <a:lumMod val="85000"/>
            </a:schemeClr>
          </a:solidFill>
        </p:spPr>
        <p:txBody>
          <a:bodyPr/>
          <a:lstStyle/>
          <a:p>
            <a:r>
              <a:rPr lang="en-US"/>
              <a:t>Click icon to add picture</a:t>
            </a:r>
            <a:endParaRPr lang="en-GB"/>
          </a:p>
        </p:txBody>
      </p:sp>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407987" y="404813"/>
            <a:ext cx="3250800" cy="39528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407987" y="1412875"/>
            <a:ext cx="3250800" cy="446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FD067FC2-5C5B-40E1-AF55-D08C87D510FA}" type="datetime1">
              <a:rPr lang="en-GB" smtClean="0"/>
              <a:t>24/10/2025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Lead 2025</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Text Placeholder 7">
            <a:extLst>
              <a:ext uri="{FF2B5EF4-FFF2-40B4-BE49-F238E27FC236}">
                <a16:creationId xmlns:a16="http://schemas.microsoft.com/office/drawing/2014/main" id="{60787A0C-7E24-FD7E-8658-2553C0A0E218}"/>
              </a:ext>
            </a:extLst>
          </p:cNvPr>
          <p:cNvSpPr>
            <a:spLocks noGrp="1"/>
          </p:cNvSpPr>
          <p:nvPr>
            <p:ph type="body" sz="quarter" idx="13"/>
          </p:nvPr>
        </p:nvSpPr>
        <p:spPr>
          <a:xfrm>
            <a:off x="407988" y="800100"/>
            <a:ext cx="3250800" cy="395287"/>
          </a:xfrm>
        </p:spPr>
        <p:txBody>
          <a:bodyPr/>
          <a:lstStyle>
            <a:lvl1pPr>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1566488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F09139-C580-AE75-48A4-4E521138A19D}"/>
              </a:ext>
            </a:extLst>
          </p:cNvPr>
          <p:cNvSpPr/>
          <p:nvPr userDrawn="1"/>
        </p:nvSpPr>
        <p:spPr>
          <a:xfrm>
            <a:off x="0" y="6165850"/>
            <a:ext cx="12192000" cy="692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407987" y="404813"/>
            <a:ext cx="11376025" cy="39528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407986" y="1412876"/>
            <a:ext cx="11376025"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2184071" y="6426366"/>
            <a:ext cx="2743200" cy="210705"/>
          </a:xfrm>
          <a:prstGeom prst="rect">
            <a:avLst/>
          </a:prstGeom>
        </p:spPr>
        <p:txBody>
          <a:bodyPr vert="horz" lIns="0" tIns="0" rIns="0" bIns="0" rtlCol="0" anchor="ctr">
            <a:noAutofit/>
          </a:bodyPr>
          <a:lstStyle>
            <a:lvl1pPr algn="l">
              <a:defRPr sz="1000">
                <a:solidFill>
                  <a:schemeClr val="bg1"/>
                </a:solidFill>
              </a:defRPr>
            </a:lvl1pPr>
          </a:lstStyle>
          <a:p>
            <a:fld id="{E56E110B-19B3-4A83-B15E-C74DF8F29467}" type="datetime1">
              <a:rPr lang="en-GB" smtClean="0"/>
              <a:t>24/10/2025</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6096000" y="6426366"/>
            <a:ext cx="5244441" cy="210705"/>
          </a:xfrm>
          <a:prstGeom prst="rect">
            <a:avLst/>
          </a:prstGeom>
        </p:spPr>
        <p:txBody>
          <a:bodyPr vert="horz" lIns="0" tIns="0" rIns="0" bIns="0" rtlCol="0" anchor="ctr">
            <a:noAutofit/>
          </a:bodyPr>
          <a:lstStyle>
            <a:lvl1pPr algn="r">
              <a:defRPr sz="1000">
                <a:solidFill>
                  <a:schemeClr val="bg1"/>
                </a:solidFill>
              </a:defRPr>
            </a:lvl1pPr>
          </a:lstStyle>
          <a:p>
            <a:r>
              <a:rPr lang="en-GB"/>
              <a:t>Lead 2025</a:t>
            </a:r>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11360727" y="6426365"/>
            <a:ext cx="423286" cy="210707"/>
          </a:xfrm>
          <a:prstGeom prst="rect">
            <a:avLst/>
          </a:prstGeom>
        </p:spPr>
        <p:txBody>
          <a:bodyPr vert="horz" lIns="0" tIns="0" rIns="0" bIns="0" rtlCol="0" anchor="ctr">
            <a:noAutofit/>
          </a:bodyPr>
          <a:lstStyle>
            <a:lvl1pPr algn="r">
              <a:defRPr sz="1000" b="0">
                <a:solidFill>
                  <a:schemeClr val="bg1"/>
                </a:solidFill>
              </a:defRPr>
            </a:lvl1pPr>
          </a:lstStyle>
          <a:p>
            <a:fld id="{CBA53E11-492D-48B3-9F9B-09541CA2A39A}" type="slidenum">
              <a:rPr lang="en-GB" smtClean="0"/>
              <a:pPr/>
              <a:t>‹#›</a:t>
            </a:fld>
            <a:endParaRPr lang="en-GB"/>
          </a:p>
        </p:txBody>
      </p:sp>
      <p:pic>
        <p:nvPicPr>
          <p:cNvPr id="10" name="Picture 9" descr="Text, logo&#10;&#10;Description automatically generated with medium confidence">
            <a:extLst>
              <a:ext uri="{FF2B5EF4-FFF2-40B4-BE49-F238E27FC236}">
                <a16:creationId xmlns:a16="http://schemas.microsoft.com/office/drawing/2014/main" id="{F110622E-97C8-31A8-466F-292992C4030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07986" y="6331809"/>
            <a:ext cx="1499125" cy="610523"/>
          </a:xfrm>
          <a:prstGeom prst="rect">
            <a:avLst/>
          </a:prstGeom>
        </p:spPr>
      </p:pic>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65" r:id="rId3"/>
    <p:sldLayoutId id="2147483650" r:id="rId4"/>
    <p:sldLayoutId id="2147483652" r:id="rId5"/>
    <p:sldLayoutId id="2147483657" r:id="rId6"/>
    <p:sldLayoutId id="2147483662" r:id="rId7"/>
    <p:sldLayoutId id="2147483663" r:id="rId8"/>
    <p:sldLayoutId id="2147483658" r:id="rId9"/>
    <p:sldLayoutId id="2147483664" r:id="rId10"/>
    <p:sldLayoutId id="2147483660" r:id="rId11"/>
    <p:sldLayoutId id="2147483651" r:id="rId12"/>
    <p:sldLayoutId id="2147483659" r:id="rId13"/>
    <p:sldLayoutId id="2147483654" r:id="rId14"/>
    <p:sldLayoutId id="2147483655" r:id="rId15"/>
  </p:sldLayoutIdLst>
  <p:transition>
    <p:fade/>
  </p:transition>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57" userDrawn="1">
          <p15:clr>
            <a:srgbClr val="F26B43"/>
          </p15:clr>
        </p15:guide>
        <p15:guide id="4" pos="7423" userDrawn="1">
          <p15:clr>
            <a:srgbClr val="F26B43"/>
          </p15:clr>
        </p15:guide>
        <p15:guide id="5" orient="horz" pos="255" userDrawn="1">
          <p15:clr>
            <a:srgbClr val="F26B43"/>
          </p15:clr>
        </p15:guide>
        <p15:guide id="6" orient="horz" pos="3884" userDrawn="1">
          <p15:clr>
            <a:srgbClr val="F26B43"/>
          </p15:clr>
        </p15:guide>
        <p15:guide id="7" orient="horz" pos="3702"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525D-DC8B-1131-02E2-361C35457A52}"/>
              </a:ext>
            </a:extLst>
          </p:cNvPr>
          <p:cNvSpPr>
            <a:spLocks noGrp="1"/>
          </p:cNvSpPr>
          <p:nvPr>
            <p:ph type="ctrTitle"/>
          </p:nvPr>
        </p:nvSpPr>
        <p:spPr>
          <a:xfrm>
            <a:off x="2454729" y="1023373"/>
            <a:ext cx="7282542" cy="2008414"/>
          </a:xfrm>
        </p:spPr>
        <p:txBody>
          <a:bodyPr/>
          <a:lstStyle/>
          <a:p>
            <a:r>
              <a:rPr lang="en-GB" dirty="0"/>
              <a:t>Helping with your work-life-guiding balance</a:t>
            </a:r>
          </a:p>
        </p:txBody>
      </p:sp>
      <p:sp>
        <p:nvSpPr>
          <p:cNvPr id="3" name="Subtitle 2">
            <a:extLst>
              <a:ext uri="{FF2B5EF4-FFF2-40B4-BE49-F238E27FC236}">
                <a16:creationId xmlns:a16="http://schemas.microsoft.com/office/drawing/2014/main" id="{6C5F6F5F-6ADB-06BB-06A0-574E78E6CE67}"/>
              </a:ext>
            </a:extLst>
          </p:cNvPr>
          <p:cNvSpPr>
            <a:spLocks noGrp="1"/>
          </p:cNvSpPr>
          <p:nvPr>
            <p:ph type="subTitle" idx="1"/>
          </p:nvPr>
        </p:nvSpPr>
        <p:spPr>
          <a:xfrm>
            <a:off x="2454729" y="3086215"/>
            <a:ext cx="7282542" cy="1390955"/>
          </a:xfrm>
        </p:spPr>
        <p:txBody>
          <a:bodyPr/>
          <a:lstStyle/>
          <a:p>
            <a:r>
              <a:rPr lang="en-GB" dirty="0"/>
              <a:t>Lead 2025</a:t>
            </a:r>
          </a:p>
          <a:p>
            <a:r>
              <a:rPr lang="en-GB" dirty="0"/>
              <a:t>1</a:t>
            </a:r>
            <a:r>
              <a:rPr lang="en-GB" baseline="30000" dirty="0"/>
              <a:t>st</a:t>
            </a:r>
            <a:r>
              <a:rPr lang="en-GB" dirty="0"/>
              <a:t> November 2025</a:t>
            </a:r>
          </a:p>
        </p:txBody>
      </p:sp>
      <p:pic>
        <p:nvPicPr>
          <p:cNvPr id="5" name="Picture 4" descr="Logo&#10;&#10;Description automatically generated">
            <a:extLst>
              <a:ext uri="{FF2B5EF4-FFF2-40B4-BE49-F238E27FC236}">
                <a16:creationId xmlns:a16="http://schemas.microsoft.com/office/drawing/2014/main" id="{296B22E5-01DA-7D21-EE54-2ADD3FE84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260" y="5512615"/>
            <a:ext cx="815479" cy="1047750"/>
          </a:xfrm>
          <a:prstGeom prst="rect">
            <a:avLst/>
          </a:prstGeom>
        </p:spPr>
      </p:pic>
      <p:sp>
        <p:nvSpPr>
          <p:cNvPr id="4" name="Rectangle: Rounded Corners 3">
            <a:extLst>
              <a:ext uri="{FF2B5EF4-FFF2-40B4-BE49-F238E27FC236}">
                <a16:creationId xmlns:a16="http://schemas.microsoft.com/office/drawing/2014/main" id="{514BF0AC-FBAE-4F86-530B-5F589E7A45B7}"/>
              </a:ext>
            </a:extLst>
          </p:cNvPr>
          <p:cNvSpPr/>
          <p:nvPr/>
        </p:nvSpPr>
        <p:spPr>
          <a:xfrm>
            <a:off x="2454729" y="4103721"/>
            <a:ext cx="7459038" cy="124884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PUT SLIDO DETAILS HERE</a:t>
            </a:r>
          </a:p>
        </p:txBody>
      </p:sp>
    </p:spTree>
    <p:extLst>
      <p:ext uri="{BB962C8B-B14F-4D97-AF65-F5344CB8AC3E}">
        <p14:creationId xmlns:p14="http://schemas.microsoft.com/office/powerpoint/2010/main" val="27285575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4C852-0C85-A387-F215-2AE881596C63}"/>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02DDA7A8-02CF-C040-BFCC-A7C7F0E2137F}"/>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3BBFCF43-AEA3-CF9A-D214-316DA531DAF3}"/>
              </a:ext>
            </a:extLst>
          </p:cNvPr>
          <p:cNvSpPr>
            <a:spLocks noGrp="1"/>
          </p:cNvSpPr>
          <p:nvPr>
            <p:ph type="sldNum" sz="quarter" idx="12"/>
          </p:nvPr>
        </p:nvSpPr>
        <p:spPr/>
        <p:txBody>
          <a:bodyPr/>
          <a:lstStyle/>
          <a:p>
            <a:fld id="{CBA53E11-492D-48B3-9F9B-09541CA2A39A}" type="slidenum">
              <a:rPr lang="en-GB" smtClean="0"/>
              <a:t>10</a:t>
            </a:fld>
            <a:endParaRPr lang="en-GB"/>
          </a:p>
        </p:txBody>
      </p:sp>
      <p:sp>
        <p:nvSpPr>
          <p:cNvPr id="9" name="Text Placeholder 8">
            <a:extLst>
              <a:ext uri="{FF2B5EF4-FFF2-40B4-BE49-F238E27FC236}">
                <a16:creationId xmlns:a16="http://schemas.microsoft.com/office/drawing/2014/main" id="{9601ECF5-CE61-204D-3EC9-AE0BC8AC19E0}"/>
              </a:ext>
            </a:extLst>
          </p:cNvPr>
          <p:cNvSpPr>
            <a:spLocks noGrp="1"/>
          </p:cNvSpPr>
          <p:nvPr>
            <p:ph type="body" sz="quarter" idx="13"/>
          </p:nvPr>
        </p:nvSpPr>
        <p:spPr/>
        <p:txBody>
          <a:bodyPr/>
          <a:lstStyle/>
          <a:p>
            <a:r>
              <a:rPr lang="en-GB" sz="6600" dirty="0"/>
              <a:t>How would I react if another volunteer asked this of me?</a:t>
            </a:r>
          </a:p>
        </p:txBody>
      </p:sp>
      <p:sp>
        <p:nvSpPr>
          <p:cNvPr id="2" name="Rectangle: Rounded Corners 1">
            <a:extLst>
              <a:ext uri="{FF2B5EF4-FFF2-40B4-BE49-F238E27FC236}">
                <a16:creationId xmlns:a16="http://schemas.microsoft.com/office/drawing/2014/main" id="{23778F37-D50D-B672-C4D2-721617644C72}"/>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27776847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3FBE-4767-0C26-9F95-C52EED591D8E}"/>
              </a:ext>
            </a:extLst>
          </p:cNvPr>
          <p:cNvSpPr>
            <a:spLocks noGrp="1"/>
          </p:cNvSpPr>
          <p:nvPr>
            <p:ph type="title"/>
          </p:nvPr>
        </p:nvSpPr>
        <p:spPr/>
        <p:txBody>
          <a:bodyPr/>
          <a:lstStyle/>
          <a:p>
            <a:r>
              <a:rPr lang="en-GB" dirty="0"/>
              <a:t>Supporting wellbeing</a:t>
            </a:r>
          </a:p>
        </p:txBody>
      </p:sp>
      <p:sp>
        <p:nvSpPr>
          <p:cNvPr id="3" name="Rectangle: Rounded Corners 2">
            <a:extLst>
              <a:ext uri="{FF2B5EF4-FFF2-40B4-BE49-F238E27FC236}">
                <a16:creationId xmlns:a16="http://schemas.microsoft.com/office/drawing/2014/main" id="{93B70440-1DF2-8B71-1C2F-EE966193BC71}"/>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35565488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E0B5-01A0-11B1-E83D-19ED417A3F87}"/>
              </a:ext>
            </a:extLst>
          </p:cNvPr>
          <p:cNvSpPr>
            <a:spLocks noGrp="1"/>
          </p:cNvSpPr>
          <p:nvPr>
            <p:ph type="title"/>
          </p:nvPr>
        </p:nvSpPr>
        <p:spPr/>
        <p:txBody>
          <a:bodyPr/>
          <a:lstStyle/>
          <a:p>
            <a:r>
              <a:rPr lang="en-GB" dirty="0"/>
              <a:t>PERMA-V model of wellbeing</a:t>
            </a:r>
          </a:p>
        </p:txBody>
      </p:sp>
      <p:sp>
        <p:nvSpPr>
          <p:cNvPr id="3" name="Content Placeholder 2">
            <a:extLst>
              <a:ext uri="{FF2B5EF4-FFF2-40B4-BE49-F238E27FC236}">
                <a16:creationId xmlns:a16="http://schemas.microsoft.com/office/drawing/2014/main" id="{759A1869-2FC8-D7BB-7237-F087CF51FD9A}"/>
              </a:ext>
            </a:extLst>
          </p:cNvPr>
          <p:cNvSpPr>
            <a:spLocks noGrp="1"/>
          </p:cNvSpPr>
          <p:nvPr>
            <p:ph sz="half" idx="1"/>
          </p:nvPr>
        </p:nvSpPr>
        <p:spPr>
          <a:xfrm>
            <a:off x="407987" y="1412875"/>
            <a:ext cx="3600000" cy="2144669"/>
          </a:xfrm>
        </p:spPr>
        <p:txBody>
          <a:bodyPr/>
          <a:lstStyle/>
          <a:p>
            <a:pPr algn="ctr"/>
            <a:r>
              <a:rPr lang="en-GB" b="1" dirty="0"/>
              <a:t>Positive emotions</a:t>
            </a:r>
          </a:p>
          <a:p>
            <a:pPr marL="285750" indent="-285750">
              <a:buFont typeface="Arial" panose="020B0604020202020204" pitchFamily="34" charset="0"/>
              <a:buChar char="•"/>
            </a:pPr>
            <a:r>
              <a:rPr lang="en-GB" dirty="0"/>
              <a:t>Not just happiness! Also things like hope, confidence and optimism</a:t>
            </a:r>
          </a:p>
          <a:p>
            <a:pPr marL="285750" indent="-285750">
              <a:buFont typeface="Arial" panose="020B0604020202020204" pitchFamily="34" charset="0"/>
              <a:buChar char="•"/>
            </a:pPr>
            <a:r>
              <a:rPr lang="en-GB" dirty="0"/>
              <a:t>Positive emotions drive wellbeing as well as being indicators of good wellbeing – they help you cope with stress and build stronger relationships</a:t>
            </a:r>
          </a:p>
          <a:p>
            <a:pPr algn="ctr"/>
            <a:endParaRPr lang="en-GB" dirty="0"/>
          </a:p>
        </p:txBody>
      </p:sp>
      <p:sp>
        <p:nvSpPr>
          <p:cNvPr id="4" name="Content Placeholder 3">
            <a:extLst>
              <a:ext uri="{FF2B5EF4-FFF2-40B4-BE49-F238E27FC236}">
                <a16:creationId xmlns:a16="http://schemas.microsoft.com/office/drawing/2014/main" id="{5812E28B-68A0-34B8-0C61-C990B052B8D4}"/>
              </a:ext>
            </a:extLst>
          </p:cNvPr>
          <p:cNvSpPr>
            <a:spLocks noGrp="1"/>
          </p:cNvSpPr>
          <p:nvPr>
            <p:ph sz="half" idx="2"/>
          </p:nvPr>
        </p:nvSpPr>
        <p:spPr>
          <a:xfrm>
            <a:off x="4296000" y="1412875"/>
            <a:ext cx="3600000" cy="2144669"/>
          </a:xfrm>
        </p:spPr>
        <p:txBody>
          <a:bodyPr/>
          <a:lstStyle/>
          <a:p>
            <a:pPr algn="ctr"/>
            <a:r>
              <a:rPr lang="en-GB" b="1" dirty="0"/>
              <a:t>Engagement</a:t>
            </a:r>
          </a:p>
          <a:p>
            <a:pPr marL="285750" indent="-285750">
              <a:buFont typeface="Arial" panose="020B0604020202020204" pitchFamily="34" charset="0"/>
              <a:buChar char="•"/>
            </a:pPr>
            <a:r>
              <a:rPr lang="en-GB" dirty="0"/>
              <a:t>Being ‘in the flow’ of activities</a:t>
            </a:r>
          </a:p>
          <a:p>
            <a:pPr marL="285750" indent="-285750">
              <a:buFont typeface="Arial" panose="020B0604020202020204" pitchFamily="34" charset="0"/>
              <a:buChar char="•"/>
            </a:pPr>
            <a:r>
              <a:rPr lang="en-GB" dirty="0"/>
              <a:t>Creates satisfaction through using your skills effectively</a:t>
            </a:r>
          </a:p>
          <a:p>
            <a:pPr marL="285750" indent="-285750">
              <a:buFont typeface="Arial" panose="020B0604020202020204" pitchFamily="34" charset="0"/>
              <a:buChar char="•"/>
            </a:pPr>
            <a:r>
              <a:rPr lang="en-GB" dirty="0"/>
              <a:t>Fosters creativity</a:t>
            </a:r>
          </a:p>
          <a:p>
            <a:pPr algn="ctr"/>
            <a:endParaRPr lang="en-GB" dirty="0"/>
          </a:p>
        </p:txBody>
      </p:sp>
      <p:sp>
        <p:nvSpPr>
          <p:cNvPr id="5" name="Footer Placeholder 4">
            <a:extLst>
              <a:ext uri="{FF2B5EF4-FFF2-40B4-BE49-F238E27FC236}">
                <a16:creationId xmlns:a16="http://schemas.microsoft.com/office/drawing/2014/main" id="{83B4CEEB-6E95-E62F-6B3C-0A636B81E7D0}"/>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DDEE7706-3D79-30EA-D4EE-3C484F0DCA9B}"/>
              </a:ext>
            </a:extLst>
          </p:cNvPr>
          <p:cNvSpPr>
            <a:spLocks noGrp="1"/>
          </p:cNvSpPr>
          <p:nvPr>
            <p:ph type="sldNum" sz="quarter" idx="12"/>
          </p:nvPr>
        </p:nvSpPr>
        <p:spPr/>
        <p:txBody>
          <a:bodyPr/>
          <a:lstStyle/>
          <a:p>
            <a:fld id="{CBA53E11-492D-48B3-9F9B-09541CA2A39A}" type="slidenum">
              <a:rPr lang="en-GB" smtClean="0"/>
              <a:t>12</a:t>
            </a:fld>
            <a:endParaRPr lang="en-GB"/>
          </a:p>
        </p:txBody>
      </p:sp>
      <p:sp>
        <p:nvSpPr>
          <p:cNvPr id="7" name="Text Placeholder 6">
            <a:extLst>
              <a:ext uri="{FF2B5EF4-FFF2-40B4-BE49-F238E27FC236}">
                <a16:creationId xmlns:a16="http://schemas.microsoft.com/office/drawing/2014/main" id="{A9755B84-7770-9BAA-AC82-65821299D534}"/>
              </a:ext>
            </a:extLst>
          </p:cNvPr>
          <p:cNvSpPr>
            <a:spLocks noGrp="1"/>
          </p:cNvSpPr>
          <p:nvPr>
            <p:ph type="body" sz="quarter" idx="13"/>
          </p:nvPr>
        </p:nvSpPr>
        <p:spPr/>
        <p:txBody>
          <a:bodyPr/>
          <a:lstStyle/>
          <a:p>
            <a:r>
              <a:rPr lang="en-GB" dirty="0"/>
              <a:t>All elements have equal weight</a:t>
            </a:r>
          </a:p>
        </p:txBody>
      </p:sp>
      <p:sp>
        <p:nvSpPr>
          <p:cNvPr id="8" name="Content Placeholder 7">
            <a:extLst>
              <a:ext uri="{FF2B5EF4-FFF2-40B4-BE49-F238E27FC236}">
                <a16:creationId xmlns:a16="http://schemas.microsoft.com/office/drawing/2014/main" id="{4FBA4941-A38C-E055-2C7B-E1AE6FC34861}"/>
              </a:ext>
            </a:extLst>
          </p:cNvPr>
          <p:cNvSpPr>
            <a:spLocks noGrp="1"/>
          </p:cNvSpPr>
          <p:nvPr>
            <p:ph sz="half" idx="14"/>
          </p:nvPr>
        </p:nvSpPr>
        <p:spPr>
          <a:xfrm>
            <a:off x="8184012" y="1412875"/>
            <a:ext cx="3600000" cy="2144669"/>
          </a:xfrm>
        </p:spPr>
        <p:txBody>
          <a:bodyPr/>
          <a:lstStyle/>
          <a:p>
            <a:pPr algn="ctr"/>
            <a:r>
              <a:rPr lang="en-GB" b="1" dirty="0"/>
              <a:t>Relationships</a:t>
            </a:r>
          </a:p>
          <a:p>
            <a:pPr marL="285750" indent="-285750">
              <a:buFont typeface="Arial" panose="020B0604020202020204" pitchFamily="34" charset="0"/>
              <a:buChar char="•"/>
            </a:pPr>
            <a:r>
              <a:rPr lang="en-GB" dirty="0"/>
              <a:t>Relationships that make you feel safe and included</a:t>
            </a:r>
          </a:p>
          <a:p>
            <a:pPr marL="285750" indent="-285750">
              <a:buFont typeface="Arial" panose="020B0604020202020204" pitchFamily="34" charset="0"/>
              <a:buChar char="•"/>
            </a:pPr>
            <a:r>
              <a:rPr lang="en-GB" dirty="0"/>
              <a:t>How you support those relationships</a:t>
            </a:r>
          </a:p>
          <a:p>
            <a:pPr marL="285750" indent="-285750">
              <a:buFont typeface="Arial" panose="020B0604020202020204" pitchFamily="34" charset="0"/>
              <a:buChar char="•"/>
            </a:pPr>
            <a:r>
              <a:rPr lang="en-GB" dirty="0"/>
              <a:t>Positive interactions make you feel good and strong relationships can support you when things are hard</a:t>
            </a:r>
          </a:p>
        </p:txBody>
      </p:sp>
      <p:sp>
        <p:nvSpPr>
          <p:cNvPr id="9" name="Rectangle: Rounded Corners 8">
            <a:extLst>
              <a:ext uri="{FF2B5EF4-FFF2-40B4-BE49-F238E27FC236}">
                <a16:creationId xmlns:a16="http://schemas.microsoft.com/office/drawing/2014/main" id="{1BB9D2E8-C75A-DC66-6493-E42ADBCEF66B}"/>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
        <p:nvSpPr>
          <p:cNvPr id="10" name="Content Placeholder 2">
            <a:extLst>
              <a:ext uri="{FF2B5EF4-FFF2-40B4-BE49-F238E27FC236}">
                <a16:creationId xmlns:a16="http://schemas.microsoft.com/office/drawing/2014/main" id="{19E6FA57-5D04-E0FB-ECDA-BC81DCB2A058}"/>
              </a:ext>
            </a:extLst>
          </p:cNvPr>
          <p:cNvSpPr txBox="1">
            <a:spLocks/>
          </p:cNvSpPr>
          <p:nvPr/>
        </p:nvSpPr>
        <p:spPr>
          <a:xfrm>
            <a:off x="407987" y="3898231"/>
            <a:ext cx="3600000" cy="214466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Meaning</a:t>
            </a:r>
          </a:p>
          <a:p>
            <a:pPr marL="285750" indent="-285750">
              <a:buFont typeface="Arial" panose="020B0604020202020204" pitchFamily="34" charset="0"/>
              <a:buChar char="•"/>
            </a:pPr>
            <a:r>
              <a:rPr lang="en-GB" dirty="0"/>
              <a:t>Things that make you feel like you have an impact</a:t>
            </a:r>
          </a:p>
          <a:p>
            <a:pPr marL="285750" indent="-285750">
              <a:buFont typeface="Arial" panose="020B0604020202020204" pitchFamily="34" charset="0"/>
              <a:buChar char="•"/>
            </a:pPr>
            <a:r>
              <a:rPr lang="en-GB" dirty="0"/>
              <a:t>How what you do aligns with your values</a:t>
            </a:r>
          </a:p>
          <a:p>
            <a:pPr marL="285750" indent="-285750">
              <a:buFont typeface="Arial" panose="020B0604020202020204" pitchFamily="34" charset="0"/>
              <a:buChar char="•"/>
            </a:pPr>
            <a:r>
              <a:rPr lang="en-GB" dirty="0"/>
              <a:t>Can come from work, relationships, faith, or anything else</a:t>
            </a:r>
          </a:p>
          <a:p>
            <a:pPr marL="285750" indent="-285750">
              <a:buFont typeface="Arial" panose="020B0604020202020204" pitchFamily="34" charset="0"/>
              <a:buChar char="•"/>
            </a:pPr>
            <a:r>
              <a:rPr lang="en-GB" dirty="0"/>
              <a:t>Important for motivation</a:t>
            </a:r>
          </a:p>
          <a:p>
            <a:pPr algn="ctr"/>
            <a:endParaRPr lang="en-GB" b="1" dirty="0"/>
          </a:p>
        </p:txBody>
      </p:sp>
      <p:sp>
        <p:nvSpPr>
          <p:cNvPr id="11" name="Content Placeholder 3">
            <a:extLst>
              <a:ext uri="{FF2B5EF4-FFF2-40B4-BE49-F238E27FC236}">
                <a16:creationId xmlns:a16="http://schemas.microsoft.com/office/drawing/2014/main" id="{E614185F-1C88-D3E9-0136-8FBF6929C1FD}"/>
              </a:ext>
            </a:extLst>
          </p:cNvPr>
          <p:cNvSpPr txBox="1">
            <a:spLocks/>
          </p:cNvSpPr>
          <p:nvPr/>
        </p:nvSpPr>
        <p:spPr>
          <a:xfrm>
            <a:off x="4296000" y="3898231"/>
            <a:ext cx="3600000" cy="214466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Accomplishment</a:t>
            </a:r>
          </a:p>
          <a:p>
            <a:pPr marL="285750" indent="-285750">
              <a:buFont typeface="Arial" panose="020B0604020202020204" pitchFamily="34" charset="0"/>
              <a:buChar char="•"/>
            </a:pPr>
            <a:r>
              <a:rPr lang="en-GB" dirty="0"/>
              <a:t>Things that give you a sense of purpose</a:t>
            </a:r>
          </a:p>
          <a:p>
            <a:pPr marL="285750" indent="-285750">
              <a:buFont typeface="Arial" panose="020B0604020202020204" pitchFamily="34" charset="0"/>
              <a:buChar char="•"/>
            </a:pPr>
            <a:r>
              <a:rPr lang="en-GB" dirty="0"/>
              <a:t>Having realistic goals to work towards and pursuing them for their own sake.</a:t>
            </a:r>
          </a:p>
          <a:p>
            <a:pPr marL="285750" indent="-285750">
              <a:buFont typeface="Arial" panose="020B0604020202020204" pitchFamily="34" charset="0"/>
              <a:buChar char="•"/>
            </a:pPr>
            <a:r>
              <a:rPr lang="en-GB" dirty="0"/>
              <a:t>Makes you feel capable and helps you recognise your own abilities.</a:t>
            </a:r>
          </a:p>
          <a:p>
            <a:pPr marL="285750" indent="-285750">
              <a:buFont typeface="Arial" panose="020B0604020202020204" pitchFamily="34" charset="0"/>
              <a:buChar char="•"/>
            </a:pPr>
            <a:endParaRPr lang="en-GB" dirty="0"/>
          </a:p>
        </p:txBody>
      </p:sp>
      <p:sp>
        <p:nvSpPr>
          <p:cNvPr id="12" name="Content Placeholder 7">
            <a:extLst>
              <a:ext uri="{FF2B5EF4-FFF2-40B4-BE49-F238E27FC236}">
                <a16:creationId xmlns:a16="http://schemas.microsoft.com/office/drawing/2014/main" id="{94055F03-7500-E611-5D77-0DA4B68C0327}"/>
              </a:ext>
            </a:extLst>
          </p:cNvPr>
          <p:cNvSpPr txBox="1">
            <a:spLocks/>
          </p:cNvSpPr>
          <p:nvPr/>
        </p:nvSpPr>
        <p:spPr>
          <a:xfrm>
            <a:off x="8184012" y="3898231"/>
            <a:ext cx="3600000" cy="214466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accent1"/>
                </a:solidFill>
                <a:latin typeface="Poppins SemiBold" panose="00000700000000000000" pitchFamily="2" charset="0"/>
                <a:ea typeface="+mn-ea"/>
                <a:cs typeface="Poppins SemiBold" panose="00000700000000000000" pitchFamily="2" charset="0"/>
              </a:defRPr>
            </a:lvl2pPr>
            <a:lvl3pPr marL="0" indent="0" algn="l" defTabSz="914400" rtl="0" eaLnBrk="1" latinLnBrk="0" hangingPunct="1">
              <a:lnSpc>
                <a:spcPct val="100000"/>
              </a:lnSpc>
              <a:spcBef>
                <a:spcPts val="1200"/>
              </a:spcBef>
              <a:spcAft>
                <a:spcPts val="1200"/>
              </a:spcAft>
              <a:buFont typeface="Arial" panose="020B0604020202020204" pitchFamily="34" charset="0"/>
              <a:buNone/>
              <a:defRPr sz="2000" b="1" kern="1200">
                <a:solidFill>
                  <a:schemeClr val="tx2"/>
                </a:solidFill>
                <a:latin typeface="+mj-lt"/>
                <a:ea typeface="+mn-ea"/>
                <a:cs typeface="+mn-cs"/>
              </a:defRPr>
            </a:lvl3pPr>
            <a:lvl4pPr marL="36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4pPr>
            <a:lvl5pPr marL="720000" indent="-36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Vitality (or health)</a:t>
            </a:r>
          </a:p>
          <a:p>
            <a:pPr marL="285750" indent="-285750">
              <a:buFont typeface="Arial" panose="020B0604020202020204" pitchFamily="34" charset="0"/>
              <a:buChar char="•"/>
            </a:pPr>
            <a:r>
              <a:rPr lang="en-GB" dirty="0"/>
              <a:t>Helping your body feel at its best.</a:t>
            </a:r>
          </a:p>
          <a:p>
            <a:pPr marL="285750" indent="-285750">
              <a:buFont typeface="Arial" panose="020B0604020202020204" pitchFamily="34" charset="0"/>
              <a:buChar char="•"/>
            </a:pPr>
            <a:r>
              <a:rPr lang="en-GB" dirty="0"/>
              <a:t>Things like diet, sleep, exercise.</a:t>
            </a:r>
          </a:p>
        </p:txBody>
      </p:sp>
    </p:spTree>
    <p:extLst>
      <p:ext uri="{BB962C8B-B14F-4D97-AF65-F5344CB8AC3E}">
        <p14:creationId xmlns:p14="http://schemas.microsoft.com/office/powerpoint/2010/main" val="2641888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8" grpId="0" build="allAtOnce"/>
      <p:bldP spid="10" grpId="0" build="allAtOnce"/>
      <p:bldP spid="11" grpId="0" build="allAtOnce"/>
      <p:bldP spid="1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EFEE6-6849-5E8F-771D-5A3AFAA90D5E}"/>
              </a:ext>
            </a:extLst>
          </p:cNvPr>
          <p:cNvSpPr>
            <a:spLocks noGrp="1"/>
          </p:cNvSpPr>
          <p:nvPr>
            <p:ph type="title"/>
          </p:nvPr>
        </p:nvSpPr>
        <p:spPr/>
        <p:txBody>
          <a:bodyPr/>
          <a:lstStyle/>
          <a:p>
            <a:r>
              <a:rPr lang="en-GB" dirty="0"/>
              <a:t>Activity - PERMA-V – your model</a:t>
            </a:r>
          </a:p>
        </p:txBody>
      </p:sp>
      <p:sp>
        <p:nvSpPr>
          <p:cNvPr id="4" name="Content Placeholder 3">
            <a:extLst>
              <a:ext uri="{FF2B5EF4-FFF2-40B4-BE49-F238E27FC236}">
                <a16:creationId xmlns:a16="http://schemas.microsoft.com/office/drawing/2014/main" id="{F8415F5F-87A0-877A-BED1-F7BDF8EC3642}"/>
              </a:ext>
            </a:extLst>
          </p:cNvPr>
          <p:cNvSpPr>
            <a:spLocks noGrp="1"/>
          </p:cNvSpPr>
          <p:nvPr>
            <p:ph sz="half" idx="1"/>
          </p:nvPr>
        </p:nvSpPr>
        <p:spPr/>
        <p:txBody>
          <a:bodyPr/>
          <a:lstStyle/>
          <a:p>
            <a:r>
              <a:rPr lang="en-GB" dirty="0"/>
              <a:t>The template provided has one question for each PERMA-V element. How you answer them will help you identify things that currently support your wellbeing and areas you may want to work on in future.</a:t>
            </a:r>
          </a:p>
          <a:p>
            <a:endParaRPr lang="en-GB" dirty="0"/>
          </a:p>
          <a:p>
            <a:pPr marL="285750" indent="-285750">
              <a:buFont typeface="Arial" panose="020B0604020202020204" pitchFamily="34" charset="0"/>
              <a:buChar char="•"/>
            </a:pPr>
            <a:r>
              <a:rPr lang="en-GB" dirty="0"/>
              <a:t>Positive emotion - what activities make you feel good?</a:t>
            </a:r>
          </a:p>
          <a:p>
            <a:pPr marL="285750" indent="-285750">
              <a:buFont typeface="Arial" panose="020B0604020202020204" pitchFamily="34" charset="0"/>
              <a:buChar char="•"/>
            </a:pPr>
            <a:r>
              <a:rPr lang="en-GB" dirty="0"/>
              <a:t>Engagement - what activities do you lose track of time doing?</a:t>
            </a:r>
          </a:p>
          <a:p>
            <a:pPr marL="285750" indent="-285750">
              <a:buFont typeface="Arial" panose="020B0604020202020204" pitchFamily="34" charset="0"/>
              <a:buChar char="•"/>
            </a:pPr>
            <a:r>
              <a:rPr lang="en-GB" dirty="0"/>
              <a:t>Relationships - which relationships make you feel most supported and why?</a:t>
            </a:r>
          </a:p>
          <a:p>
            <a:pPr marL="285750" indent="-285750">
              <a:buFont typeface="Arial" panose="020B0604020202020204" pitchFamily="34" charset="0"/>
              <a:buChar char="•"/>
            </a:pPr>
            <a:r>
              <a:rPr lang="en-GB" dirty="0"/>
              <a:t>Meaning – what activities make you feel connected to something larger than yourself?</a:t>
            </a:r>
          </a:p>
          <a:p>
            <a:pPr marL="285750" indent="-285750">
              <a:buFont typeface="Arial" panose="020B0604020202020204" pitchFamily="34" charset="0"/>
              <a:buChar char="•"/>
            </a:pPr>
            <a:r>
              <a:rPr lang="en-GB" dirty="0"/>
              <a:t>Accomplishments – what do you enjoy doing for the sake of it?</a:t>
            </a:r>
          </a:p>
          <a:p>
            <a:pPr marL="285750" indent="-285750">
              <a:buFont typeface="Arial" panose="020B0604020202020204" pitchFamily="34" charset="0"/>
              <a:buChar char="•"/>
            </a:pPr>
            <a:r>
              <a:rPr lang="en-GB" dirty="0"/>
              <a:t>Vitality - what makes you feel at your best?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r>
              <a:rPr lang="en-GB" dirty="0"/>
              <a:t>  </a:t>
            </a:r>
          </a:p>
        </p:txBody>
      </p:sp>
      <p:sp>
        <p:nvSpPr>
          <p:cNvPr id="5" name="Footer Placeholder 4">
            <a:extLst>
              <a:ext uri="{FF2B5EF4-FFF2-40B4-BE49-F238E27FC236}">
                <a16:creationId xmlns:a16="http://schemas.microsoft.com/office/drawing/2014/main" id="{ED7F4380-6B8F-C74C-5E77-7143674F427A}"/>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A350F6B2-2127-E27D-800C-E3737322DE42}"/>
              </a:ext>
            </a:extLst>
          </p:cNvPr>
          <p:cNvSpPr>
            <a:spLocks noGrp="1"/>
          </p:cNvSpPr>
          <p:nvPr>
            <p:ph type="sldNum" sz="quarter" idx="12"/>
          </p:nvPr>
        </p:nvSpPr>
        <p:spPr/>
        <p:txBody>
          <a:bodyPr/>
          <a:lstStyle/>
          <a:p>
            <a:fld id="{CBA53E11-492D-48B3-9F9B-09541CA2A39A}" type="slidenum">
              <a:rPr lang="en-GB" smtClean="0"/>
              <a:t>13</a:t>
            </a:fld>
            <a:endParaRPr lang="en-GB"/>
          </a:p>
        </p:txBody>
      </p:sp>
      <p:sp>
        <p:nvSpPr>
          <p:cNvPr id="8" name="Rectangle: Rounded Corners 7">
            <a:extLst>
              <a:ext uri="{FF2B5EF4-FFF2-40B4-BE49-F238E27FC236}">
                <a16:creationId xmlns:a16="http://schemas.microsoft.com/office/drawing/2014/main" id="{392664B9-50AF-52C9-1947-91AA77B694A3}"/>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pic>
        <p:nvPicPr>
          <p:cNvPr id="9" name="Picture 8">
            <a:extLst>
              <a:ext uri="{FF2B5EF4-FFF2-40B4-BE49-F238E27FC236}">
                <a16:creationId xmlns:a16="http://schemas.microsoft.com/office/drawing/2014/main" id="{0B4F3317-838E-8B44-8ED5-D44F11A17B34}"/>
              </a:ext>
            </a:extLst>
          </p:cNvPr>
          <p:cNvPicPr>
            <a:picLocks noChangeAspect="1"/>
          </p:cNvPicPr>
          <p:nvPr/>
        </p:nvPicPr>
        <p:blipFill>
          <a:blip r:embed="rId3"/>
          <a:stretch>
            <a:fillRect/>
          </a:stretch>
        </p:blipFill>
        <p:spPr>
          <a:xfrm>
            <a:off x="4496061" y="220928"/>
            <a:ext cx="8972860" cy="5795740"/>
          </a:xfrm>
          <a:prstGeom prst="rect">
            <a:avLst/>
          </a:prstGeom>
        </p:spPr>
      </p:pic>
    </p:spTree>
    <p:extLst>
      <p:ext uri="{BB962C8B-B14F-4D97-AF65-F5344CB8AC3E}">
        <p14:creationId xmlns:p14="http://schemas.microsoft.com/office/powerpoint/2010/main" val="4492964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4A17-E743-05A6-F777-F03DD41EE2AC}"/>
              </a:ext>
            </a:extLst>
          </p:cNvPr>
          <p:cNvSpPr>
            <a:spLocks noGrp="1"/>
          </p:cNvSpPr>
          <p:nvPr>
            <p:ph type="title"/>
          </p:nvPr>
        </p:nvSpPr>
        <p:spPr>
          <a:xfrm>
            <a:off x="395957" y="1765216"/>
            <a:ext cx="8218941" cy="3327567"/>
          </a:xfrm>
        </p:spPr>
        <p:txBody>
          <a:bodyPr/>
          <a:lstStyle/>
          <a:p>
            <a:r>
              <a:rPr lang="en-GB" dirty="0"/>
              <a:t>Girlguiding wellbeing resources</a:t>
            </a:r>
          </a:p>
        </p:txBody>
      </p:sp>
      <p:sp>
        <p:nvSpPr>
          <p:cNvPr id="3" name="Rectangle: Rounded Corners 2">
            <a:extLst>
              <a:ext uri="{FF2B5EF4-FFF2-40B4-BE49-F238E27FC236}">
                <a16:creationId xmlns:a16="http://schemas.microsoft.com/office/drawing/2014/main" id="{30EB9777-3A69-ECFC-8E6E-CD174EF81179}"/>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21504576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A4F7937-088B-1252-A550-70AFC912144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66" r="566"/>
          <a:stretch>
            <a:fillRect/>
          </a:stretch>
        </p:blipFill>
        <p:spPr/>
      </p:pic>
      <p:sp>
        <p:nvSpPr>
          <p:cNvPr id="3" name="Title 2">
            <a:extLst>
              <a:ext uri="{FF2B5EF4-FFF2-40B4-BE49-F238E27FC236}">
                <a16:creationId xmlns:a16="http://schemas.microsoft.com/office/drawing/2014/main" id="{6A7FD09A-BA31-95A7-AECB-2BE63B20A763}"/>
              </a:ext>
            </a:extLst>
          </p:cNvPr>
          <p:cNvSpPr>
            <a:spLocks noGrp="1"/>
          </p:cNvSpPr>
          <p:nvPr>
            <p:ph type="title"/>
          </p:nvPr>
        </p:nvSpPr>
        <p:spPr/>
        <p:txBody>
          <a:bodyPr/>
          <a:lstStyle/>
          <a:p>
            <a:r>
              <a:rPr lang="en-GB" dirty="0"/>
              <a:t>Wellbeing action plans</a:t>
            </a:r>
          </a:p>
        </p:txBody>
      </p:sp>
      <p:sp>
        <p:nvSpPr>
          <p:cNvPr id="4" name="Content Placeholder 3">
            <a:extLst>
              <a:ext uri="{FF2B5EF4-FFF2-40B4-BE49-F238E27FC236}">
                <a16:creationId xmlns:a16="http://schemas.microsoft.com/office/drawing/2014/main" id="{31A411E0-8A04-6005-452B-2E140553B43E}"/>
              </a:ext>
            </a:extLst>
          </p:cNvPr>
          <p:cNvSpPr>
            <a:spLocks noGrp="1"/>
          </p:cNvSpPr>
          <p:nvPr>
            <p:ph sz="half" idx="1"/>
          </p:nvPr>
        </p:nvSpPr>
        <p:spPr>
          <a:xfrm>
            <a:off x="407988" y="922033"/>
            <a:ext cx="5383212" cy="4954892"/>
          </a:xfrm>
        </p:spPr>
        <p:txBody>
          <a:bodyPr/>
          <a:lstStyle/>
          <a:p>
            <a:r>
              <a:rPr lang="en-GB" sz="1600" dirty="0"/>
              <a:t>To help identify and record:</a:t>
            </a:r>
          </a:p>
          <a:p>
            <a:pPr marL="285750" indent="-285750">
              <a:buFont typeface="Arial" panose="020B0604020202020204" pitchFamily="34" charset="0"/>
              <a:buChar char="•"/>
            </a:pPr>
            <a:r>
              <a:rPr lang="en-GB" sz="1600" dirty="0"/>
              <a:t>What keeps us well</a:t>
            </a:r>
          </a:p>
          <a:p>
            <a:pPr marL="285750" indent="-285750">
              <a:buFont typeface="Arial" panose="020B0604020202020204" pitchFamily="34" charset="0"/>
              <a:buChar char="•"/>
            </a:pPr>
            <a:r>
              <a:rPr lang="en-GB" sz="1600" dirty="0"/>
              <a:t>What causes or triggers us to become unwell</a:t>
            </a:r>
          </a:p>
          <a:p>
            <a:pPr marL="285750" indent="-285750">
              <a:buFont typeface="Arial" panose="020B0604020202020204" pitchFamily="34" charset="0"/>
              <a:buChar char="•"/>
            </a:pPr>
            <a:r>
              <a:rPr lang="en-GB" sz="1600" dirty="0"/>
              <a:t>The support we’d like to receive from our leaders, commissioners or volunteer colleagues</a:t>
            </a:r>
          </a:p>
          <a:p>
            <a:endParaRPr lang="en-GB" sz="1600" dirty="0"/>
          </a:p>
          <a:p>
            <a:r>
              <a:rPr lang="en-GB" sz="1600" dirty="0"/>
              <a:t>Age appropriate versions available for all sections.</a:t>
            </a:r>
          </a:p>
        </p:txBody>
      </p:sp>
      <p:sp>
        <p:nvSpPr>
          <p:cNvPr id="5" name="Footer Placeholder 4">
            <a:extLst>
              <a:ext uri="{FF2B5EF4-FFF2-40B4-BE49-F238E27FC236}">
                <a16:creationId xmlns:a16="http://schemas.microsoft.com/office/drawing/2014/main" id="{8C778857-D3AE-68CE-DFD0-C54CF1018B76}"/>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3D86EF88-E58B-F263-BBBD-B12DBE5A33EA}"/>
              </a:ext>
            </a:extLst>
          </p:cNvPr>
          <p:cNvSpPr>
            <a:spLocks noGrp="1"/>
          </p:cNvSpPr>
          <p:nvPr>
            <p:ph type="sldNum" sz="quarter" idx="12"/>
          </p:nvPr>
        </p:nvSpPr>
        <p:spPr/>
        <p:txBody>
          <a:bodyPr/>
          <a:lstStyle/>
          <a:p>
            <a:fld id="{CBA53E11-492D-48B3-9F9B-09541CA2A39A}" type="slidenum">
              <a:rPr lang="en-GB" smtClean="0"/>
              <a:t>15</a:t>
            </a:fld>
            <a:endParaRPr lang="en-GB"/>
          </a:p>
        </p:txBody>
      </p:sp>
      <p:sp>
        <p:nvSpPr>
          <p:cNvPr id="8" name="Rectangle: Rounded Corners 7">
            <a:extLst>
              <a:ext uri="{FF2B5EF4-FFF2-40B4-BE49-F238E27FC236}">
                <a16:creationId xmlns:a16="http://schemas.microsoft.com/office/drawing/2014/main" id="{FE0F7BDA-4A98-3F33-6C81-A778D8B07534}"/>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13692008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38EC93-A2C1-1EF0-882F-726B1E1A38AF}"/>
              </a:ext>
            </a:extLst>
          </p:cNvPr>
          <p:cNvSpPr>
            <a:spLocks noGrp="1"/>
          </p:cNvSpPr>
          <p:nvPr>
            <p:ph type="ftr" sz="quarter" idx="11"/>
          </p:nvPr>
        </p:nvSpPr>
        <p:spPr/>
        <p:txBody>
          <a:bodyPr/>
          <a:lstStyle/>
          <a:p>
            <a:r>
              <a:rPr lang="en-GB"/>
              <a:t>Lead 2025</a:t>
            </a:r>
          </a:p>
        </p:txBody>
      </p:sp>
      <p:sp>
        <p:nvSpPr>
          <p:cNvPr id="3" name="Slide Number Placeholder 2">
            <a:extLst>
              <a:ext uri="{FF2B5EF4-FFF2-40B4-BE49-F238E27FC236}">
                <a16:creationId xmlns:a16="http://schemas.microsoft.com/office/drawing/2014/main" id="{3AA64A3F-7108-1206-2009-6E0BFF4C9B9F}"/>
              </a:ext>
            </a:extLst>
          </p:cNvPr>
          <p:cNvSpPr>
            <a:spLocks noGrp="1"/>
          </p:cNvSpPr>
          <p:nvPr>
            <p:ph type="sldNum" sz="quarter" idx="12"/>
          </p:nvPr>
        </p:nvSpPr>
        <p:spPr/>
        <p:txBody>
          <a:bodyPr/>
          <a:lstStyle/>
          <a:p>
            <a:fld id="{CBA53E11-492D-48B3-9F9B-09541CA2A39A}" type="slidenum">
              <a:rPr lang="en-GB" smtClean="0"/>
              <a:t>16</a:t>
            </a:fld>
            <a:endParaRPr lang="en-GB"/>
          </a:p>
        </p:txBody>
      </p:sp>
      <p:sp>
        <p:nvSpPr>
          <p:cNvPr id="4" name="Rectangle: Rounded Corners 3">
            <a:extLst>
              <a:ext uri="{FF2B5EF4-FFF2-40B4-BE49-F238E27FC236}">
                <a16:creationId xmlns:a16="http://schemas.microsoft.com/office/drawing/2014/main" id="{1AA5767C-A79E-273C-3317-60B459EFE187}"/>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pic>
        <p:nvPicPr>
          <p:cNvPr id="6" name="Picture 5">
            <a:extLst>
              <a:ext uri="{FF2B5EF4-FFF2-40B4-BE49-F238E27FC236}">
                <a16:creationId xmlns:a16="http://schemas.microsoft.com/office/drawing/2014/main" id="{925B0342-7E67-132B-DF55-E15F3607055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86800" y="3901"/>
            <a:ext cx="8818399" cy="6181051"/>
          </a:xfrm>
          <a:prstGeom prst="rect">
            <a:avLst/>
          </a:prstGeom>
        </p:spPr>
      </p:pic>
    </p:spTree>
    <p:extLst>
      <p:ext uri="{BB962C8B-B14F-4D97-AF65-F5344CB8AC3E}">
        <p14:creationId xmlns:p14="http://schemas.microsoft.com/office/powerpoint/2010/main" val="155710690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F5EFBD-5E07-5F1D-ED0A-C4FF5F997895}"/>
              </a:ext>
            </a:extLst>
          </p:cNvPr>
          <p:cNvSpPr>
            <a:spLocks noGrp="1"/>
          </p:cNvSpPr>
          <p:nvPr>
            <p:ph type="ftr" sz="quarter" idx="11"/>
          </p:nvPr>
        </p:nvSpPr>
        <p:spPr/>
        <p:txBody>
          <a:bodyPr/>
          <a:lstStyle/>
          <a:p>
            <a:r>
              <a:rPr lang="en-GB"/>
              <a:t>Lead 2025</a:t>
            </a:r>
          </a:p>
        </p:txBody>
      </p:sp>
      <p:sp>
        <p:nvSpPr>
          <p:cNvPr id="3" name="Slide Number Placeholder 2">
            <a:extLst>
              <a:ext uri="{FF2B5EF4-FFF2-40B4-BE49-F238E27FC236}">
                <a16:creationId xmlns:a16="http://schemas.microsoft.com/office/drawing/2014/main" id="{9079D9DE-E92B-70F8-984D-559E3EA532EB}"/>
              </a:ext>
            </a:extLst>
          </p:cNvPr>
          <p:cNvSpPr>
            <a:spLocks noGrp="1"/>
          </p:cNvSpPr>
          <p:nvPr>
            <p:ph type="sldNum" sz="quarter" idx="12"/>
          </p:nvPr>
        </p:nvSpPr>
        <p:spPr/>
        <p:txBody>
          <a:bodyPr/>
          <a:lstStyle/>
          <a:p>
            <a:fld id="{CBA53E11-492D-48B3-9F9B-09541CA2A39A}" type="slidenum">
              <a:rPr lang="en-GB" smtClean="0"/>
              <a:t>17</a:t>
            </a:fld>
            <a:endParaRPr lang="en-GB"/>
          </a:p>
        </p:txBody>
      </p:sp>
      <p:sp>
        <p:nvSpPr>
          <p:cNvPr id="4" name="Rectangle: Rounded Corners 3">
            <a:extLst>
              <a:ext uri="{FF2B5EF4-FFF2-40B4-BE49-F238E27FC236}">
                <a16:creationId xmlns:a16="http://schemas.microsoft.com/office/drawing/2014/main" id="{8B40BA50-ED67-12DE-24F8-948D294C70D3}"/>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pic>
        <p:nvPicPr>
          <p:cNvPr id="6" name="Picture 5">
            <a:extLst>
              <a:ext uri="{FF2B5EF4-FFF2-40B4-BE49-F238E27FC236}">
                <a16:creationId xmlns:a16="http://schemas.microsoft.com/office/drawing/2014/main" id="{0756A4D6-366B-9A05-554A-05D89F3A5122}"/>
              </a:ext>
            </a:extLst>
          </p:cNvPr>
          <p:cNvPicPr>
            <a:picLocks noChangeAspect="1"/>
          </p:cNvPicPr>
          <p:nvPr/>
        </p:nvPicPr>
        <p:blipFill>
          <a:blip r:embed="rId3">
            <a:clrChange>
              <a:clrFrom>
                <a:srgbClr val="FFFFFF"/>
              </a:clrFrom>
              <a:clrTo>
                <a:srgbClr val="FFFFFF">
                  <a:alpha val="0"/>
                </a:srgbClr>
              </a:clrTo>
            </a:clrChange>
          </a:blip>
          <a:srcRect b="2971"/>
          <a:stretch>
            <a:fillRect/>
          </a:stretch>
        </p:blipFill>
        <p:spPr>
          <a:xfrm>
            <a:off x="1591391" y="-120317"/>
            <a:ext cx="9009218" cy="6204783"/>
          </a:xfrm>
          <a:prstGeom prst="rect">
            <a:avLst/>
          </a:prstGeom>
        </p:spPr>
      </p:pic>
    </p:spTree>
    <p:extLst>
      <p:ext uri="{BB962C8B-B14F-4D97-AF65-F5344CB8AC3E}">
        <p14:creationId xmlns:p14="http://schemas.microsoft.com/office/powerpoint/2010/main" val="28684059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45743D16-515C-0BFC-2CB3-C7D75C24903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47" r="33197"/>
          <a:stretch>
            <a:fillRect/>
          </a:stretch>
        </p:blipFill>
        <p:spPr>
          <a:xfrm>
            <a:off x="6096001" y="0"/>
            <a:ext cx="6096000" cy="6165850"/>
          </a:xfrm>
        </p:spPr>
      </p:pic>
      <p:sp>
        <p:nvSpPr>
          <p:cNvPr id="2" name="Title 1">
            <a:extLst>
              <a:ext uri="{FF2B5EF4-FFF2-40B4-BE49-F238E27FC236}">
                <a16:creationId xmlns:a16="http://schemas.microsoft.com/office/drawing/2014/main" id="{343C8E30-7BFB-A031-C249-10921B74AB67}"/>
              </a:ext>
            </a:extLst>
          </p:cNvPr>
          <p:cNvSpPr>
            <a:spLocks noGrp="1"/>
          </p:cNvSpPr>
          <p:nvPr>
            <p:ph type="title"/>
          </p:nvPr>
        </p:nvSpPr>
        <p:spPr/>
        <p:txBody>
          <a:bodyPr/>
          <a:lstStyle/>
          <a:p>
            <a:r>
              <a:rPr lang="en-GB" dirty="0"/>
              <a:t>Other Girlguiding resources to support wellbeing</a:t>
            </a:r>
          </a:p>
        </p:txBody>
      </p:sp>
      <p:sp>
        <p:nvSpPr>
          <p:cNvPr id="3" name="Content Placeholder 2">
            <a:extLst>
              <a:ext uri="{FF2B5EF4-FFF2-40B4-BE49-F238E27FC236}">
                <a16:creationId xmlns:a16="http://schemas.microsoft.com/office/drawing/2014/main" id="{C9C65AC8-6E12-8056-9498-BB8BD61AAC0C}"/>
              </a:ext>
            </a:extLst>
          </p:cNvPr>
          <p:cNvSpPr>
            <a:spLocks noGrp="1"/>
          </p:cNvSpPr>
          <p:nvPr>
            <p:ph sz="half" idx="1"/>
          </p:nvPr>
        </p:nvSpPr>
        <p:spPr/>
        <p:txBody>
          <a:bodyPr/>
          <a:lstStyle/>
          <a:p>
            <a:pPr marL="457200" indent="-457200">
              <a:buFont typeface="Arial" panose="020B0604020202020204" pitchFamily="34" charset="0"/>
              <a:buChar char="•"/>
            </a:pPr>
            <a:r>
              <a:rPr lang="en-GB" sz="2800" dirty="0"/>
              <a:t>Adjustment plans</a:t>
            </a:r>
          </a:p>
          <a:p>
            <a:pPr marL="457200" indent="-457200">
              <a:buFont typeface="Arial" panose="020B0604020202020204" pitchFamily="34" charset="0"/>
              <a:buChar char="•"/>
            </a:pPr>
            <a:r>
              <a:rPr lang="en-GB" sz="2800" dirty="0"/>
              <a:t>Guidance on website</a:t>
            </a:r>
          </a:p>
          <a:p>
            <a:pPr marL="457200" indent="-457200">
              <a:buFont typeface="Arial" panose="020B0604020202020204" pitchFamily="34" charset="0"/>
              <a:buChar char="•"/>
            </a:pPr>
            <a:r>
              <a:rPr lang="en-GB" sz="2800" dirty="0"/>
              <a:t>Mental health and inclusion e-learning</a:t>
            </a:r>
          </a:p>
          <a:p>
            <a:endParaRPr lang="en-GB" b="1" dirty="0"/>
          </a:p>
        </p:txBody>
      </p:sp>
      <p:sp>
        <p:nvSpPr>
          <p:cNvPr id="5" name="Footer Placeholder 4">
            <a:extLst>
              <a:ext uri="{FF2B5EF4-FFF2-40B4-BE49-F238E27FC236}">
                <a16:creationId xmlns:a16="http://schemas.microsoft.com/office/drawing/2014/main" id="{52173370-3962-E63C-8D3E-B40C66CA89E9}"/>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868B6A5B-1DC4-2020-8AF4-E5391B0064CE}"/>
              </a:ext>
            </a:extLst>
          </p:cNvPr>
          <p:cNvSpPr>
            <a:spLocks noGrp="1"/>
          </p:cNvSpPr>
          <p:nvPr>
            <p:ph type="sldNum" sz="quarter" idx="12"/>
          </p:nvPr>
        </p:nvSpPr>
        <p:spPr/>
        <p:txBody>
          <a:bodyPr/>
          <a:lstStyle/>
          <a:p>
            <a:fld id="{CBA53E11-492D-48B3-9F9B-09541CA2A39A}" type="slidenum">
              <a:rPr lang="en-GB" smtClean="0"/>
              <a:t>18</a:t>
            </a:fld>
            <a:endParaRPr lang="en-GB"/>
          </a:p>
        </p:txBody>
      </p:sp>
      <p:sp>
        <p:nvSpPr>
          <p:cNvPr id="9" name="Rectangle: Rounded Corners 8">
            <a:extLst>
              <a:ext uri="{FF2B5EF4-FFF2-40B4-BE49-F238E27FC236}">
                <a16:creationId xmlns:a16="http://schemas.microsoft.com/office/drawing/2014/main" id="{268A3326-AB19-1704-B89E-E623ECE4D16B}"/>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72081637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CE2C-66A4-3C77-06BC-D8DD5D41E88E}"/>
              </a:ext>
            </a:extLst>
          </p:cNvPr>
          <p:cNvSpPr>
            <a:spLocks noGrp="1"/>
          </p:cNvSpPr>
          <p:nvPr>
            <p:ph type="title"/>
          </p:nvPr>
        </p:nvSpPr>
        <p:spPr>
          <a:xfrm>
            <a:off x="456114" y="1196975"/>
            <a:ext cx="8218941" cy="4464050"/>
          </a:xfrm>
        </p:spPr>
        <p:txBody>
          <a:bodyPr/>
          <a:lstStyle/>
          <a:p>
            <a:r>
              <a:rPr lang="en-GB" sz="6000" dirty="0"/>
              <a:t>Reflection – what is one action you’ll take to improve your time management or wellbeing?</a:t>
            </a:r>
          </a:p>
        </p:txBody>
      </p:sp>
      <p:sp>
        <p:nvSpPr>
          <p:cNvPr id="3" name="Rectangle: Rounded Corners 2">
            <a:extLst>
              <a:ext uri="{FF2B5EF4-FFF2-40B4-BE49-F238E27FC236}">
                <a16:creationId xmlns:a16="http://schemas.microsoft.com/office/drawing/2014/main" id="{C2ED42A5-78D5-AEBF-4C3D-420A1E3327E1}"/>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16315478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9EDB46C-39E1-7E01-E153-09E7652457C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66" r="566"/>
          <a:stretch>
            <a:fillRect/>
          </a:stretch>
        </p:blipFill>
        <p:spPr/>
      </p:pic>
      <p:sp>
        <p:nvSpPr>
          <p:cNvPr id="3" name="Title 2">
            <a:extLst>
              <a:ext uri="{FF2B5EF4-FFF2-40B4-BE49-F238E27FC236}">
                <a16:creationId xmlns:a16="http://schemas.microsoft.com/office/drawing/2014/main" id="{70E68968-B0BB-46FE-BC37-770AEB8AF51D}"/>
              </a:ext>
            </a:extLst>
          </p:cNvPr>
          <p:cNvSpPr>
            <a:spLocks noGrp="1"/>
          </p:cNvSpPr>
          <p:nvPr>
            <p:ph type="title"/>
          </p:nvPr>
        </p:nvSpPr>
        <p:spPr/>
        <p:txBody>
          <a:bodyPr/>
          <a:lstStyle/>
          <a:p>
            <a:r>
              <a:rPr lang="en-GB" dirty="0"/>
              <a:t>Objectives</a:t>
            </a:r>
          </a:p>
        </p:txBody>
      </p:sp>
      <p:sp>
        <p:nvSpPr>
          <p:cNvPr id="4" name="Content Placeholder 3">
            <a:extLst>
              <a:ext uri="{FF2B5EF4-FFF2-40B4-BE49-F238E27FC236}">
                <a16:creationId xmlns:a16="http://schemas.microsoft.com/office/drawing/2014/main" id="{EF7CA924-4B56-8499-A326-B907334400D6}"/>
              </a:ext>
            </a:extLst>
          </p:cNvPr>
          <p:cNvSpPr>
            <a:spLocks noGrp="1"/>
          </p:cNvSpPr>
          <p:nvPr>
            <p:ph sz="half" idx="1"/>
          </p:nvPr>
        </p:nvSpPr>
        <p:spPr>
          <a:xfrm>
            <a:off x="407988" y="1673352"/>
            <a:ext cx="5383212" cy="4203573"/>
          </a:xfrm>
        </p:spPr>
        <p:txBody>
          <a:bodyPr/>
          <a:lstStyle/>
          <a:p>
            <a:pPr marL="342900" indent="-342900">
              <a:buFont typeface="+mj-lt"/>
              <a:buAutoNum type="arabicPeriod"/>
            </a:pPr>
            <a:r>
              <a:rPr lang="en-GB" sz="1600" dirty="0"/>
              <a:t>Understand the importance of maintaining a healthy balance between work, life, and volunteering</a:t>
            </a:r>
          </a:p>
          <a:p>
            <a:pPr marL="342900" indent="-342900">
              <a:buFont typeface="+mj-lt"/>
              <a:buAutoNum type="arabicPeriod"/>
            </a:pPr>
            <a:r>
              <a:rPr lang="en-GB" sz="1600" dirty="0"/>
              <a:t>Identify common challenges faced in balancing these commitments</a:t>
            </a:r>
          </a:p>
          <a:p>
            <a:pPr marL="342900" indent="-342900">
              <a:buFont typeface="+mj-lt"/>
              <a:buAutoNum type="arabicPeriod"/>
            </a:pPr>
            <a:r>
              <a:rPr lang="en-GB" sz="1600" dirty="0"/>
              <a:t>Explore practical time management techniques to help you balance your time across work, life and guiding</a:t>
            </a:r>
          </a:p>
          <a:p>
            <a:pPr marL="342900" indent="-342900">
              <a:buFont typeface="+mj-lt"/>
              <a:buAutoNum type="arabicPeriod"/>
            </a:pPr>
            <a:r>
              <a:rPr lang="en-GB" sz="1600" dirty="0"/>
              <a:t>Identify different ways you can support your wellbeing</a:t>
            </a:r>
          </a:p>
          <a:p>
            <a:pPr marL="342900" indent="-342900">
              <a:buFont typeface="+mj-lt"/>
              <a:buAutoNum type="arabicPeriod"/>
            </a:pPr>
            <a:r>
              <a:rPr lang="en-GB" sz="1600" dirty="0"/>
              <a:t>Signposting to resources for support</a:t>
            </a:r>
          </a:p>
          <a:p>
            <a:endParaRPr lang="en-GB" sz="1100" dirty="0"/>
          </a:p>
        </p:txBody>
      </p:sp>
      <p:sp>
        <p:nvSpPr>
          <p:cNvPr id="5" name="Footer Placeholder 4">
            <a:extLst>
              <a:ext uri="{FF2B5EF4-FFF2-40B4-BE49-F238E27FC236}">
                <a16:creationId xmlns:a16="http://schemas.microsoft.com/office/drawing/2014/main" id="{6EB90533-36D0-866C-D61E-D6E68C2C47C7}"/>
              </a:ext>
            </a:extLst>
          </p:cNvPr>
          <p:cNvSpPr>
            <a:spLocks noGrp="1"/>
          </p:cNvSpPr>
          <p:nvPr>
            <p:ph type="ftr" sz="quarter" idx="11"/>
          </p:nvPr>
        </p:nvSpPr>
        <p:spPr/>
        <p:txBody>
          <a:bodyPr/>
          <a:lstStyle/>
          <a:p>
            <a:r>
              <a:rPr lang="en-GB"/>
              <a:t>Lead 2025</a:t>
            </a:r>
            <a:endParaRPr lang="en-GB" dirty="0"/>
          </a:p>
        </p:txBody>
      </p:sp>
      <p:sp>
        <p:nvSpPr>
          <p:cNvPr id="6" name="Slide Number Placeholder 5">
            <a:extLst>
              <a:ext uri="{FF2B5EF4-FFF2-40B4-BE49-F238E27FC236}">
                <a16:creationId xmlns:a16="http://schemas.microsoft.com/office/drawing/2014/main" id="{33E19618-999F-BFB4-2866-BBE28ACD72DB}"/>
              </a:ext>
            </a:extLst>
          </p:cNvPr>
          <p:cNvSpPr>
            <a:spLocks noGrp="1"/>
          </p:cNvSpPr>
          <p:nvPr>
            <p:ph type="sldNum" sz="quarter" idx="12"/>
          </p:nvPr>
        </p:nvSpPr>
        <p:spPr/>
        <p:txBody>
          <a:bodyPr/>
          <a:lstStyle/>
          <a:p>
            <a:fld id="{CBA53E11-492D-48B3-9F9B-09541CA2A39A}" type="slidenum">
              <a:rPr lang="en-GB" smtClean="0"/>
              <a:t>2</a:t>
            </a:fld>
            <a:endParaRPr lang="en-GB"/>
          </a:p>
        </p:txBody>
      </p:sp>
      <p:sp>
        <p:nvSpPr>
          <p:cNvPr id="7" name="Text Placeholder 6">
            <a:extLst>
              <a:ext uri="{FF2B5EF4-FFF2-40B4-BE49-F238E27FC236}">
                <a16:creationId xmlns:a16="http://schemas.microsoft.com/office/drawing/2014/main" id="{06A02F57-6D2D-F738-22A2-100E673BD877}"/>
              </a:ext>
            </a:extLst>
          </p:cNvPr>
          <p:cNvSpPr>
            <a:spLocks noGrp="1"/>
          </p:cNvSpPr>
          <p:nvPr>
            <p:ph type="body" sz="quarter" idx="13"/>
          </p:nvPr>
        </p:nvSpPr>
        <p:spPr/>
        <p:txBody>
          <a:bodyPr/>
          <a:lstStyle/>
          <a:p>
            <a:r>
              <a:rPr lang="en-GB" dirty="0"/>
              <a:t>Building time management skills and promoting wellbeing</a:t>
            </a:r>
          </a:p>
        </p:txBody>
      </p:sp>
      <p:sp>
        <p:nvSpPr>
          <p:cNvPr id="2" name="Rectangle: Rounded Corners 1">
            <a:extLst>
              <a:ext uri="{FF2B5EF4-FFF2-40B4-BE49-F238E27FC236}">
                <a16:creationId xmlns:a16="http://schemas.microsoft.com/office/drawing/2014/main" id="{4E171E32-C76D-8B3A-9343-A58DB00677BC}"/>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16734454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5D8D-F5C8-60D6-68C7-D167AC0506D5}"/>
              </a:ext>
            </a:extLst>
          </p:cNvPr>
          <p:cNvSpPr>
            <a:spLocks noGrp="1"/>
          </p:cNvSpPr>
          <p:nvPr>
            <p:ph type="title"/>
          </p:nvPr>
        </p:nvSpPr>
        <p:spPr/>
        <p:txBody>
          <a:bodyPr/>
          <a:lstStyle/>
          <a:p>
            <a:r>
              <a:rPr lang="en-GB" dirty="0"/>
              <a:t>Any questions?</a:t>
            </a:r>
          </a:p>
        </p:txBody>
      </p:sp>
      <p:sp>
        <p:nvSpPr>
          <p:cNvPr id="3" name="Rectangle: Rounded Corners 2">
            <a:extLst>
              <a:ext uri="{FF2B5EF4-FFF2-40B4-BE49-F238E27FC236}">
                <a16:creationId xmlns:a16="http://schemas.microsoft.com/office/drawing/2014/main" id="{C8FD5B80-F197-9EE0-0D6D-76D43E9F6D41}"/>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141806762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A9D2501-BD52-98E5-6302-96D2ECD2820B}"/>
              </a:ext>
            </a:extLst>
          </p:cNvPr>
          <p:cNvSpPr>
            <a:spLocks noGrp="1"/>
          </p:cNvSpPr>
          <p:nvPr>
            <p:ph type="ftr" sz="quarter" idx="11"/>
          </p:nvPr>
        </p:nvSpPr>
        <p:spPr/>
        <p:txBody>
          <a:bodyPr/>
          <a:lstStyle/>
          <a:p>
            <a:r>
              <a:rPr lang="en-GB"/>
              <a:t>Lead 2025</a:t>
            </a:r>
            <a:endParaRPr lang="en-GB" dirty="0"/>
          </a:p>
        </p:txBody>
      </p:sp>
      <p:sp>
        <p:nvSpPr>
          <p:cNvPr id="6" name="Slide Number Placeholder 5">
            <a:extLst>
              <a:ext uri="{FF2B5EF4-FFF2-40B4-BE49-F238E27FC236}">
                <a16:creationId xmlns:a16="http://schemas.microsoft.com/office/drawing/2014/main" id="{8757D699-A61B-6F8F-F8A1-56920A87555E}"/>
              </a:ext>
            </a:extLst>
          </p:cNvPr>
          <p:cNvSpPr>
            <a:spLocks noGrp="1"/>
          </p:cNvSpPr>
          <p:nvPr>
            <p:ph type="sldNum" sz="quarter" idx="12"/>
          </p:nvPr>
        </p:nvSpPr>
        <p:spPr/>
        <p:txBody>
          <a:bodyPr/>
          <a:lstStyle/>
          <a:p>
            <a:fld id="{CBA53E11-492D-48B3-9F9B-09541CA2A39A}" type="slidenum">
              <a:rPr lang="en-GB" smtClean="0"/>
              <a:t>3</a:t>
            </a:fld>
            <a:endParaRPr lang="en-GB"/>
          </a:p>
        </p:txBody>
      </p:sp>
      <p:pic>
        <p:nvPicPr>
          <p:cNvPr id="8" name="Picture 7">
            <a:extLst>
              <a:ext uri="{FF2B5EF4-FFF2-40B4-BE49-F238E27FC236}">
                <a16:creationId xmlns:a16="http://schemas.microsoft.com/office/drawing/2014/main" id="{36973148-6469-C3AD-34AF-560F8261E89D}"/>
              </a:ext>
            </a:extLst>
          </p:cNvPr>
          <p:cNvPicPr>
            <a:picLocks noChangeAspect="1"/>
          </p:cNvPicPr>
          <p:nvPr/>
        </p:nvPicPr>
        <p:blipFill>
          <a:blip r:embed="rId3"/>
          <a:stretch>
            <a:fillRect/>
          </a:stretch>
        </p:blipFill>
        <p:spPr>
          <a:xfrm>
            <a:off x="1331044" y="389753"/>
            <a:ext cx="9529911" cy="5362163"/>
          </a:xfrm>
          <a:prstGeom prst="rect">
            <a:avLst/>
          </a:prstGeom>
        </p:spPr>
      </p:pic>
      <p:sp>
        <p:nvSpPr>
          <p:cNvPr id="9" name="Rectangle: Rounded Corners 8">
            <a:extLst>
              <a:ext uri="{FF2B5EF4-FFF2-40B4-BE49-F238E27FC236}">
                <a16:creationId xmlns:a16="http://schemas.microsoft.com/office/drawing/2014/main" id="{0E8041B9-4DB1-2AC8-9DDC-28FE9C32783A}"/>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25579831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2D33-A483-F965-8F3A-6A24D84EFFDB}"/>
              </a:ext>
            </a:extLst>
          </p:cNvPr>
          <p:cNvSpPr>
            <a:spLocks noGrp="1"/>
          </p:cNvSpPr>
          <p:nvPr>
            <p:ph type="title"/>
          </p:nvPr>
        </p:nvSpPr>
        <p:spPr/>
        <p:txBody>
          <a:bodyPr/>
          <a:lstStyle/>
          <a:p>
            <a:r>
              <a:rPr lang="en-GB" dirty="0"/>
              <a:t>Emoji poll: which emoji best represents how you feel about your work-life-guiding balance?</a:t>
            </a:r>
          </a:p>
        </p:txBody>
      </p:sp>
      <p:sp>
        <p:nvSpPr>
          <p:cNvPr id="5" name="Footer Placeholder 4">
            <a:extLst>
              <a:ext uri="{FF2B5EF4-FFF2-40B4-BE49-F238E27FC236}">
                <a16:creationId xmlns:a16="http://schemas.microsoft.com/office/drawing/2014/main" id="{55E3F3FB-42B9-F3DE-171A-AB7F521EA837}"/>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256AD521-C662-6E9A-42CD-AA150D06B1DE}"/>
              </a:ext>
            </a:extLst>
          </p:cNvPr>
          <p:cNvSpPr>
            <a:spLocks noGrp="1"/>
          </p:cNvSpPr>
          <p:nvPr>
            <p:ph type="sldNum" sz="quarter" idx="12"/>
          </p:nvPr>
        </p:nvSpPr>
        <p:spPr/>
        <p:txBody>
          <a:bodyPr/>
          <a:lstStyle/>
          <a:p>
            <a:fld id="{CBA53E11-492D-48B3-9F9B-09541CA2A39A}" type="slidenum">
              <a:rPr lang="en-GB" smtClean="0"/>
              <a:t>4</a:t>
            </a:fld>
            <a:endParaRPr lang="en-GB"/>
          </a:p>
        </p:txBody>
      </p:sp>
      <p:sp>
        <p:nvSpPr>
          <p:cNvPr id="8" name="Rectangle: Rounded Corners 7">
            <a:extLst>
              <a:ext uri="{FF2B5EF4-FFF2-40B4-BE49-F238E27FC236}">
                <a16:creationId xmlns:a16="http://schemas.microsoft.com/office/drawing/2014/main" id="{91A5E1CA-2910-AE57-CDC6-344DF9A86D36}"/>
              </a:ext>
            </a:extLst>
          </p:cNvPr>
          <p:cNvSpPr/>
          <p:nvPr/>
        </p:nvSpPr>
        <p:spPr>
          <a:xfrm>
            <a:off x="5713459" y="1385149"/>
            <a:ext cx="6251486" cy="4456167"/>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err="1">
                <a:solidFill>
                  <a:schemeClr val="bg1"/>
                </a:solidFill>
              </a:rPr>
              <a:t>Slido</a:t>
            </a:r>
            <a:r>
              <a:rPr lang="en-GB" sz="1400" dirty="0">
                <a:solidFill>
                  <a:schemeClr val="bg1"/>
                </a:solidFill>
              </a:rPr>
              <a:t> results integrated if possible</a:t>
            </a:r>
          </a:p>
        </p:txBody>
      </p:sp>
      <p:sp>
        <p:nvSpPr>
          <p:cNvPr id="13" name="Rectangle: Rounded Corners 12">
            <a:extLst>
              <a:ext uri="{FF2B5EF4-FFF2-40B4-BE49-F238E27FC236}">
                <a16:creationId xmlns:a16="http://schemas.microsoft.com/office/drawing/2014/main" id="{9274651D-130A-BE2F-3F45-B1A0D9316EC6}"/>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pic>
        <p:nvPicPr>
          <p:cNvPr id="10" name="Content Placeholder 9">
            <a:extLst>
              <a:ext uri="{FF2B5EF4-FFF2-40B4-BE49-F238E27FC236}">
                <a16:creationId xmlns:a16="http://schemas.microsoft.com/office/drawing/2014/main" id="{CCA370B6-3189-788B-A0EB-1FABEF649100}"/>
              </a:ext>
            </a:extLst>
          </p:cNvPr>
          <p:cNvPicPr>
            <a:picLocks noGrp="1" noChangeAspect="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254" y="1256144"/>
            <a:ext cx="2074893" cy="2074893"/>
          </a:xfrm>
        </p:spPr>
      </p:pic>
      <p:pic>
        <p:nvPicPr>
          <p:cNvPr id="4" name="Picture 3">
            <a:extLst>
              <a:ext uri="{FF2B5EF4-FFF2-40B4-BE49-F238E27FC236}">
                <a16:creationId xmlns:a16="http://schemas.microsoft.com/office/drawing/2014/main" id="{2B523767-AE70-E2A2-987A-AA7118843E4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303" y="3526963"/>
            <a:ext cx="1889924" cy="1920406"/>
          </a:xfrm>
          <a:prstGeom prst="rect">
            <a:avLst/>
          </a:prstGeom>
        </p:spPr>
      </p:pic>
      <p:pic>
        <p:nvPicPr>
          <p:cNvPr id="9" name="Picture 8">
            <a:extLst>
              <a:ext uri="{FF2B5EF4-FFF2-40B4-BE49-F238E27FC236}">
                <a16:creationId xmlns:a16="http://schemas.microsoft.com/office/drawing/2014/main" id="{5A7FF892-1D48-7B59-2B56-2AF82AE340E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7791" y="1299889"/>
            <a:ext cx="1943268" cy="2171888"/>
          </a:xfrm>
          <a:prstGeom prst="rect">
            <a:avLst/>
          </a:prstGeom>
        </p:spPr>
      </p:pic>
      <p:pic>
        <p:nvPicPr>
          <p:cNvPr id="14" name="Picture 13">
            <a:extLst>
              <a:ext uri="{FF2B5EF4-FFF2-40B4-BE49-F238E27FC236}">
                <a16:creationId xmlns:a16="http://schemas.microsoft.com/office/drawing/2014/main" id="{41B9901C-A72A-B4F4-C77D-3BFFA0A8B96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32859" y="3831696"/>
            <a:ext cx="2438611" cy="2232853"/>
          </a:xfrm>
          <a:prstGeom prst="rect">
            <a:avLst/>
          </a:prstGeom>
        </p:spPr>
      </p:pic>
      <p:pic>
        <p:nvPicPr>
          <p:cNvPr id="12" name="Content Placeholder 11">
            <a:extLst>
              <a:ext uri="{FF2B5EF4-FFF2-40B4-BE49-F238E27FC236}">
                <a16:creationId xmlns:a16="http://schemas.microsoft.com/office/drawing/2014/main" id="{564F31A1-77FC-60C5-72A2-9CB38255CC22}"/>
              </a:ext>
            </a:extLst>
          </p:cNvPr>
          <p:cNvPicPr>
            <a:picLocks noGrp="1" noChangeAspect="1"/>
          </p:cNvPicPr>
          <p:nvPr>
            <p:ph sz="half" idx="2"/>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53101" y="3331037"/>
            <a:ext cx="2109204" cy="2109204"/>
          </a:xfrm>
        </p:spPr>
      </p:pic>
    </p:spTree>
    <p:extLst>
      <p:ext uri="{BB962C8B-B14F-4D97-AF65-F5344CB8AC3E}">
        <p14:creationId xmlns:p14="http://schemas.microsoft.com/office/powerpoint/2010/main" val="32641340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5E114-CCC9-48CC-7614-3E5980FC2FDD}"/>
              </a:ext>
            </a:extLst>
          </p:cNvPr>
          <p:cNvSpPr>
            <a:spLocks noGrp="1"/>
          </p:cNvSpPr>
          <p:nvPr>
            <p:ph type="title"/>
          </p:nvPr>
        </p:nvSpPr>
        <p:spPr/>
        <p:txBody>
          <a:bodyPr/>
          <a:lstStyle/>
          <a:p>
            <a:r>
              <a:rPr lang="en-GB" dirty="0"/>
              <a:t>Time management techniques</a:t>
            </a:r>
          </a:p>
        </p:txBody>
      </p:sp>
      <p:sp>
        <p:nvSpPr>
          <p:cNvPr id="3" name="Rectangle: Rounded Corners 2">
            <a:extLst>
              <a:ext uri="{FF2B5EF4-FFF2-40B4-BE49-F238E27FC236}">
                <a16:creationId xmlns:a16="http://schemas.microsoft.com/office/drawing/2014/main" id="{8BF211A2-5EE7-ADFA-FA1F-0F213CADA127}"/>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5248387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A349FE-309B-7141-0FE2-71A6EE4ABE40}"/>
              </a:ext>
            </a:extLst>
          </p:cNvPr>
          <p:cNvSpPr>
            <a:spLocks noGrp="1"/>
          </p:cNvSpPr>
          <p:nvPr>
            <p:ph sz="half" idx="1"/>
          </p:nvPr>
        </p:nvSpPr>
        <p:spPr>
          <a:xfrm>
            <a:off x="407989" y="2184401"/>
            <a:ext cx="2520000" cy="3632200"/>
          </a:xfrm>
        </p:spPr>
        <p:txBody>
          <a:bodyPr/>
          <a:lstStyle/>
          <a:p>
            <a:pPr algn="ctr"/>
            <a:r>
              <a:rPr lang="en-GB" b="1" dirty="0"/>
              <a:t>Eisenhower matrix</a:t>
            </a:r>
          </a:p>
          <a:p>
            <a:r>
              <a:rPr lang="en-GB" dirty="0"/>
              <a:t>“I have two kinds of problems, the urgent and the important. The urgent are not important, and the important are never urgent.” </a:t>
            </a:r>
          </a:p>
          <a:p>
            <a:r>
              <a:rPr lang="en-GB" b="1" dirty="0"/>
              <a:t>Assess your tasks and prioritise by how urgently they need done and how important they are.</a:t>
            </a:r>
          </a:p>
          <a:p>
            <a:pPr marL="285750" indent="-285750">
              <a:buFont typeface="Arial" panose="020B0604020202020204" pitchFamily="34" charset="0"/>
              <a:buChar char="•"/>
            </a:pPr>
            <a:r>
              <a:rPr lang="en-GB" dirty="0"/>
              <a:t>Focus on what matters most.</a:t>
            </a:r>
          </a:p>
          <a:p>
            <a:pPr marL="285750" indent="-285750">
              <a:buFont typeface="Arial" panose="020B0604020202020204" pitchFamily="34" charset="0"/>
              <a:buChar char="•"/>
            </a:pPr>
            <a:r>
              <a:rPr lang="en-GB" dirty="0"/>
              <a:t>Helps you get to the important but not urgent tasks</a:t>
            </a:r>
          </a:p>
          <a:p>
            <a:pPr marL="285750" indent="-285750">
              <a:buFont typeface="Arial" panose="020B0604020202020204" pitchFamily="34" charset="0"/>
              <a:buChar char="•"/>
            </a:pPr>
            <a:endParaRPr lang="en-GB" dirty="0"/>
          </a:p>
        </p:txBody>
      </p:sp>
      <p:sp>
        <p:nvSpPr>
          <p:cNvPr id="4" name="Content Placeholder 3">
            <a:extLst>
              <a:ext uri="{FF2B5EF4-FFF2-40B4-BE49-F238E27FC236}">
                <a16:creationId xmlns:a16="http://schemas.microsoft.com/office/drawing/2014/main" id="{376E018A-135B-910B-C935-B2A18C5DCD7E}"/>
              </a:ext>
            </a:extLst>
          </p:cNvPr>
          <p:cNvSpPr>
            <a:spLocks noGrp="1"/>
          </p:cNvSpPr>
          <p:nvPr>
            <p:ph sz="half" idx="2"/>
          </p:nvPr>
        </p:nvSpPr>
        <p:spPr>
          <a:xfrm>
            <a:off x="3359997" y="2184401"/>
            <a:ext cx="2520000" cy="3632200"/>
          </a:xfrm>
        </p:spPr>
        <p:txBody>
          <a:bodyPr/>
          <a:lstStyle/>
          <a:p>
            <a:pPr algn="ctr"/>
            <a:r>
              <a:rPr lang="en-GB" b="1" dirty="0"/>
              <a:t>Time blocking</a:t>
            </a:r>
            <a:endParaRPr lang="en-GB" dirty="0"/>
          </a:p>
          <a:p>
            <a:r>
              <a:rPr lang="en-GB" b="1" dirty="0"/>
              <a:t>Divide your day into blocks dedicated to specific tasks or activities. </a:t>
            </a:r>
          </a:p>
          <a:p>
            <a:r>
              <a:rPr lang="en-GB" dirty="0"/>
              <a:t>Group similar tasks together and schedule breaks too.</a:t>
            </a:r>
          </a:p>
          <a:p>
            <a:pPr marL="285750" indent="-285750">
              <a:buFont typeface="Arial" panose="020B0604020202020204" pitchFamily="34" charset="0"/>
              <a:buChar char="•"/>
            </a:pPr>
            <a:r>
              <a:rPr lang="en-GB" dirty="0"/>
              <a:t>Helps you feel in control</a:t>
            </a:r>
          </a:p>
          <a:p>
            <a:pPr marL="285750" indent="-285750">
              <a:buFont typeface="Arial" panose="020B0604020202020204" pitchFamily="34" charset="0"/>
              <a:buChar char="•"/>
            </a:pPr>
            <a:r>
              <a:rPr lang="en-GB" dirty="0"/>
              <a:t>Dedicates time to deeper thinking</a:t>
            </a:r>
          </a:p>
          <a:p>
            <a:pPr marL="285750" indent="-285750">
              <a:buFont typeface="Arial" panose="020B0604020202020204" pitchFamily="34" charset="0"/>
              <a:buChar char="•"/>
            </a:pPr>
            <a:r>
              <a:rPr lang="en-GB" dirty="0"/>
              <a:t>Helps you feel proactive rather than reactive in managing tasks</a:t>
            </a:r>
          </a:p>
          <a:p>
            <a:pPr marL="285750" indent="-285750" algn="ctr">
              <a:buFont typeface="Arial" panose="020B0604020202020204" pitchFamily="34" charset="0"/>
              <a:buChar char="•"/>
            </a:pPr>
            <a:endParaRPr lang="en-GB" dirty="0"/>
          </a:p>
          <a:p>
            <a:pPr algn="ctr"/>
            <a:endParaRPr lang="en-GB" dirty="0"/>
          </a:p>
          <a:p>
            <a:pPr marL="285750" indent="-285750" algn="ctr">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56B75CEC-41DA-DDD4-55CF-1A99431B540C}"/>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05B5F686-384B-1E3C-229D-33EBD032805D}"/>
              </a:ext>
            </a:extLst>
          </p:cNvPr>
          <p:cNvSpPr>
            <a:spLocks noGrp="1"/>
          </p:cNvSpPr>
          <p:nvPr>
            <p:ph type="sldNum" sz="quarter" idx="12"/>
          </p:nvPr>
        </p:nvSpPr>
        <p:spPr/>
        <p:txBody>
          <a:bodyPr/>
          <a:lstStyle/>
          <a:p>
            <a:fld id="{CBA53E11-492D-48B3-9F9B-09541CA2A39A}" type="slidenum">
              <a:rPr lang="en-GB" smtClean="0"/>
              <a:t>6</a:t>
            </a:fld>
            <a:endParaRPr lang="en-GB"/>
          </a:p>
        </p:txBody>
      </p:sp>
      <p:sp>
        <p:nvSpPr>
          <p:cNvPr id="8" name="Content Placeholder 7">
            <a:extLst>
              <a:ext uri="{FF2B5EF4-FFF2-40B4-BE49-F238E27FC236}">
                <a16:creationId xmlns:a16="http://schemas.microsoft.com/office/drawing/2014/main" id="{B3CB0EA4-CD51-80BC-B50D-419E46BD308C}"/>
              </a:ext>
            </a:extLst>
          </p:cNvPr>
          <p:cNvSpPr>
            <a:spLocks noGrp="1"/>
          </p:cNvSpPr>
          <p:nvPr>
            <p:ph sz="half" idx="14"/>
          </p:nvPr>
        </p:nvSpPr>
        <p:spPr>
          <a:xfrm>
            <a:off x="6312005" y="2184401"/>
            <a:ext cx="2520000" cy="3632200"/>
          </a:xfrm>
        </p:spPr>
        <p:txBody>
          <a:bodyPr/>
          <a:lstStyle/>
          <a:p>
            <a:pPr algn="ctr"/>
            <a:r>
              <a:rPr lang="en-GB" b="1" dirty="0"/>
              <a:t>Eat that frog</a:t>
            </a:r>
          </a:p>
          <a:p>
            <a:r>
              <a:rPr lang="en-GB" dirty="0"/>
              <a:t>“If it’s your job to eat a frog, it’s best to do it first thing in the morning. And if it’s your job to eat two frogs, it’s best to eat the biggest one first.”</a:t>
            </a:r>
            <a:endParaRPr lang="en-GB" b="1" dirty="0"/>
          </a:p>
          <a:p>
            <a:r>
              <a:rPr lang="en-GB" b="1" dirty="0"/>
              <a:t>Tackle your most important, challenging or unpleasant tasks first.</a:t>
            </a:r>
          </a:p>
          <a:p>
            <a:pPr marL="285750" indent="-285750">
              <a:buFont typeface="Arial" panose="020B0604020202020204" pitchFamily="34" charset="0"/>
              <a:buChar char="•"/>
            </a:pPr>
            <a:r>
              <a:rPr lang="en-GB" dirty="0"/>
              <a:t>Focus on one task at a time</a:t>
            </a:r>
          </a:p>
          <a:p>
            <a:pPr marL="285750" indent="-285750">
              <a:buFont typeface="Arial" panose="020B0604020202020204" pitchFamily="34" charset="0"/>
              <a:buChar char="•"/>
            </a:pPr>
            <a:r>
              <a:rPr lang="en-GB" dirty="0"/>
              <a:t>Helps overcome procrastination</a:t>
            </a:r>
          </a:p>
          <a:p>
            <a:pPr marL="285750" indent="-285750">
              <a:buFont typeface="Arial" panose="020B0604020202020204" pitchFamily="34" charset="0"/>
              <a:buChar char="•"/>
            </a:pPr>
            <a:r>
              <a:rPr lang="en-GB" dirty="0"/>
              <a:t>Frees mental space</a:t>
            </a:r>
          </a:p>
          <a:p>
            <a:pPr marL="285750" indent="-285750">
              <a:buFont typeface="Arial" panose="020B0604020202020204" pitchFamily="34" charset="0"/>
              <a:buChar char="•"/>
            </a:pPr>
            <a:r>
              <a:rPr lang="en-GB" dirty="0"/>
              <a:t>Prioritises major tasks</a:t>
            </a:r>
          </a:p>
          <a:p>
            <a:endParaRPr lang="en-GB" b="1" dirty="0"/>
          </a:p>
          <a:p>
            <a:pPr algn="ctr"/>
            <a:endParaRPr lang="en-GB" b="1" dirty="0"/>
          </a:p>
          <a:p>
            <a:pPr algn="ctr"/>
            <a:endParaRPr lang="en-GB" dirty="0"/>
          </a:p>
        </p:txBody>
      </p:sp>
      <p:sp>
        <p:nvSpPr>
          <p:cNvPr id="9" name="Content Placeholder 8">
            <a:extLst>
              <a:ext uri="{FF2B5EF4-FFF2-40B4-BE49-F238E27FC236}">
                <a16:creationId xmlns:a16="http://schemas.microsoft.com/office/drawing/2014/main" id="{F2FFB39F-8A75-1C88-F315-BB633EB1F90F}"/>
              </a:ext>
            </a:extLst>
          </p:cNvPr>
          <p:cNvSpPr>
            <a:spLocks noGrp="1"/>
          </p:cNvSpPr>
          <p:nvPr>
            <p:ph sz="half" idx="15"/>
          </p:nvPr>
        </p:nvSpPr>
        <p:spPr>
          <a:xfrm>
            <a:off x="9264013" y="2195349"/>
            <a:ext cx="2520000" cy="3632200"/>
          </a:xfrm>
        </p:spPr>
        <p:txBody>
          <a:bodyPr/>
          <a:lstStyle/>
          <a:p>
            <a:pPr algn="ctr"/>
            <a:r>
              <a:rPr lang="en-GB" b="1" dirty="0"/>
              <a:t>2 minute rule</a:t>
            </a:r>
          </a:p>
          <a:p>
            <a:pPr algn="ctr"/>
            <a:r>
              <a:rPr lang="en-GB" b="1" dirty="0"/>
              <a:t>If there is something that can be done in 2 minutes, do it right away.</a:t>
            </a:r>
          </a:p>
          <a:p>
            <a:r>
              <a:rPr lang="en-GB" dirty="0"/>
              <a:t>For quick things – gets them done</a:t>
            </a:r>
          </a:p>
          <a:p>
            <a:r>
              <a:rPr lang="en-GB" dirty="0"/>
              <a:t>For bigger things – helps you get started</a:t>
            </a:r>
          </a:p>
          <a:p>
            <a:pPr marL="285750" indent="-285750">
              <a:buFont typeface="Arial" panose="020B0604020202020204" pitchFamily="34" charset="0"/>
              <a:buChar char="•"/>
            </a:pPr>
            <a:r>
              <a:rPr lang="en-GB" dirty="0"/>
              <a:t>Helps you get started on tasks and maintain momentum</a:t>
            </a:r>
          </a:p>
          <a:p>
            <a:pPr marL="285750" indent="-285750">
              <a:buFont typeface="Arial" panose="020B0604020202020204" pitchFamily="34" charset="0"/>
              <a:buChar char="•"/>
            </a:pPr>
            <a:r>
              <a:rPr lang="en-GB" dirty="0"/>
              <a:t>Prevents to-do lists piling up</a:t>
            </a:r>
          </a:p>
          <a:p>
            <a:pPr marL="285750" indent="-285750">
              <a:buFont typeface="Arial" panose="020B0604020202020204" pitchFamily="34" charset="0"/>
              <a:buChar char="•"/>
            </a:pPr>
            <a:r>
              <a:rPr lang="en-GB" dirty="0"/>
              <a:t>Reduces mental energy spent managing small tasks</a:t>
            </a:r>
            <a:endParaRPr lang="en-GB" b="1" dirty="0"/>
          </a:p>
          <a:p>
            <a:pPr algn="ctr"/>
            <a:endParaRPr lang="en-GB" dirty="0"/>
          </a:p>
          <a:p>
            <a:pPr algn="ctr"/>
            <a:endParaRPr lang="en-GB" dirty="0"/>
          </a:p>
        </p:txBody>
      </p:sp>
      <p:pic>
        <p:nvPicPr>
          <p:cNvPr id="20" name="Picture Placeholder 19">
            <a:extLst>
              <a:ext uri="{FF2B5EF4-FFF2-40B4-BE49-F238E27FC236}">
                <a16:creationId xmlns:a16="http://schemas.microsoft.com/office/drawing/2014/main" id="{FD7EAD5B-0844-0AC8-8884-2DC388FF0DCA}"/>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6856" b="16856"/>
          <a:stretch>
            <a:fillRect/>
          </a:stretch>
        </p:blipFill>
        <p:spPr>
          <a:xfrm>
            <a:off x="407988" y="358775"/>
            <a:ext cx="2519362" cy="1670050"/>
          </a:xfrm>
        </p:spPr>
      </p:pic>
      <p:pic>
        <p:nvPicPr>
          <p:cNvPr id="22" name="Picture Placeholder 21">
            <a:extLst>
              <a:ext uri="{FF2B5EF4-FFF2-40B4-BE49-F238E27FC236}">
                <a16:creationId xmlns:a16="http://schemas.microsoft.com/office/drawing/2014/main" id="{157A6654-3645-F26E-EAAE-871CAF5DA4E2}"/>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10694" r="10694"/>
          <a:stretch>
            <a:fillRect/>
          </a:stretch>
        </p:blipFill>
        <p:spPr>
          <a:xfrm>
            <a:off x="3360738" y="358775"/>
            <a:ext cx="2519362" cy="1670050"/>
          </a:xfrm>
        </p:spPr>
      </p:pic>
      <p:pic>
        <p:nvPicPr>
          <p:cNvPr id="18" name="Picture Placeholder 17" descr="Tree frog">
            <a:extLst>
              <a:ext uri="{FF2B5EF4-FFF2-40B4-BE49-F238E27FC236}">
                <a16:creationId xmlns:a16="http://schemas.microsoft.com/office/drawing/2014/main" id="{48F3D66D-6195-8F7A-9A1B-4B85EDE98188}"/>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271" b="271"/>
          <a:stretch>
            <a:fillRect/>
          </a:stretch>
        </p:blipFill>
        <p:spPr>
          <a:xfrm>
            <a:off x="6312005" y="358775"/>
            <a:ext cx="2519362" cy="1670050"/>
          </a:xfrm>
        </p:spPr>
      </p:pic>
      <p:pic>
        <p:nvPicPr>
          <p:cNvPr id="16" name="Picture Placeholder 15" descr="Stopwatch on white background">
            <a:extLst>
              <a:ext uri="{FF2B5EF4-FFF2-40B4-BE49-F238E27FC236}">
                <a16:creationId xmlns:a16="http://schemas.microsoft.com/office/drawing/2014/main" id="{D4662E6F-EA4A-3E5D-CE5F-162C1BB445BC}"/>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22717" b="22717"/>
          <a:stretch>
            <a:fillRect/>
          </a:stretch>
        </p:blipFill>
        <p:spPr>
          <a:xfrm>
            <a:off x="9264651" y="347414"/>
            <a:ext cx="2519362" cy="1670050"/>
          </a:xfrm>
        </p:spPr>
      </p:pic>
      <p:sp>
        <p:nvSpPr>
          <p:cNvPr id="2" name="Rectangle: Rounded Corners 1">
            <a:extLst>
              <a:ext uri="{FF2B5EF4-FFF2-40B4-BE49-F238E27FC236}">
                <a16:creationId xmlns:a16="http://schemas.microsoft.com/office/drawing/2014/main" id="{4E693675-5605-81F9-3B9C-75CB6E265D50}"/>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1567344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xEl>
                                              <p:pRg st="2" end="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txEl>
                                              <p:pRg st="4" end="4"/>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4" grpId="0" build="allAtOnce"/>
      <p:bldP spid="8" grpId="0" build="allAtOnce"/>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EC02D48-5387-770D-0701-049911BBF5D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66" r="566"/>
          <a:stretch>
            <a:fillRect/>
          </a:stretch>
        </p:blipFill>
        <p:spPr/>
      </p:pic>
      <p:sp>
        <p:nvSpPr>
          <p:cNvPr id="2" name="Title 1">
            <a:extLst>
              <a:ext uri="{FF2B5EF4-FFF2-40B4-BE49-F238E27FC236}">
                <a16:creationId xmlns:a16="http://schemas.microsoft.com/office/drawing/2014/main" id="{1F5735A3-2771-CBED-376B-5D2CA537D4E2}"/>
              </a:ext>
            </a:extLst>
          </p:cNvPr>
          <p:cNvSpPr>
            <a:spLocks noGrp="1"/>
          </p:cNvSpPr>
          <p:nvPr>
            <p:ph type="title"/>
          </p:nvPr>
        </p:nvSpPr>
        <p:spPr/>
        <p:txBody>
          <a:bodyPr/>
          <a:lstStyle/>
          <a:p>
            <a:r>
              <a:rPr lang="en-GB" dirty="0"/>
              <a:t>Group discussion</a:t>
            </a:r>
          </a:p>
        </p:txBody>
      </p:sp>
      <p:sp>
        <p:nvSpPr>
          <p:cNvPr id="3" name="Content Placeholder 2">
            <a:extLst>
              <a:ext uri="{FF2B5EF4-FFF2-40B4-BE49-F238E27FC236}">
                <a16:creationId xmlns:a16="http://schemas.microsoft.com/office/drawing/2014/main" id="{CB17D480-BF87-70B0-9369-4001E6F5004C}"/>
              </a:ext>
            </a:extLst>
          </p:cNvPr>
          <p:cNvSpPr>
            <a:spLocks noGrp="1"/>
          </p:cNvSpPr>
          <p:nvPr>
            <p:ph sz="half" idx="1"/>
          </p:nvPr>
        </p:nvSpPr>
        <p:spPr/>
        <p:txBody>
          <a:bodyPr/>
          <a:lstStyle/>
          <a:p>
            <a:pPr marL="285750" lvl="0" indent="-285750">
              <a:buFont typeface="Arial" panose="020B0604020202020204" pitchFamily="34" charset="0"/>
              <a:buChar char="•"/>
            </a:pPr>
            <a:r>
              <a:rPr lang="en-GB" sz="3200" dirty="0"/>
              <a:t>Which sounds most helpful for you?</a:t>
            </a:r>
          </a:p>
          <a:p>
            <a:pPr lvl="0"/>
            <a:endParaRPr lang="en-GB" sz="3200" dirty="0"/>
          </a:p>
          <a:p>
            <a:pPr marL="285750" indent="-285750">
              <a:buFont typeface="Arial" panose="020B0604020202020204" pitchFamily="34" charset="0"/>
              <a:buChar char="•"/>
            </a:pPr>
            <a:r>
              <a:rPr lang="en-GB" sz="3200" dirty="0"/>
              <a:t>What makes some of them difficult for you to use?</a:t>
            </a:r>
          </a:p>
          <a:p>
            <a:endParaRPr lang="en-GB" sz="3200" dirty="0"/>
          </a:p>
        </p:txBody>
      </p:sp>
      <p:sp>
        <p:nvSpPr>
          <p:cNvPr id="5" name="Footer Placeholder 4">
            <a:extLst>
              <a:ext uri="{FF2B5EF4-FFF2-40B4-BE49-F238E27FC236}">
                <a16:creationId xmlns:a16="http://schemas.microsoft.com/office/drawing/2014/main" id="{6A59C530-558E-2AF7-16DF-272D320E41BC}"/>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7F022B69-7DCA-4A81-012A-B801F76B9805}"/>
              </a:ext>
            </a:extLst>
          </p:cNvPr>
          <p:cNvSpPr>
            <a:spLocks noGrp="1"/>
          </p:cNvSpPr>
          <p:nvPr>
            <p:ph type="sldNum" sz="quarter" idx="12"/>
          </p:nvPr>
        </p:nvSpPr>
        <p:spPr/>
        <p:txBody>
          <a:bodyPr/>
          <a:lstStyle/>
          <a:p>
            <a:fld id="{CBA53E11-492D-48B3-9F9B-09541CA2A39A}" type="slidenum">
              <a:rPr lang="en-GB" smtClean="0"/>
              <a:t>7</a:t>
            </a:fld>
            <a:endParaRPr lang="en-GB"/>
          </a:p>
        </p:txBody>
      </p:sp>
      <p:sp>
        <p:nvSpPr>
          <p:cNvPr id="7" name="Text Placeholder 6">
            <a:extLst>
              <a:ext uri="{FF2B5EF4-FFF2-40B4-BE49-F238E27FC236}">
                <a16:creationId xmlns:a16="http://schemas.microsoft.com/office/drawing/2014/main" id="{2B10860E-7880-97BB-4B89-93CCC80EEE24}"/>
              </a:ext>
            </a:extLst>
          </p:cNvPr>
          <p:cNvSpPr>
            <a:spLocks noGrp="1"/>
          </p:cNvSpPr>
          <p:nvPr>
            <p:ph type="body" sz="quarter" idx="13"/>
          </p:nvPr>
        </p:nvSpPr>
        <p:spPr/>
        <p:txBody>
          <a:bodyPr/>
          <a:lstStyle/>
          <a:p>
            <a:r>
              <a:rPr lang="en-GB" dirty="0"/>
              <a:t>Time management techniques</a:t>
            </a:r>
          </a:p>
        </p:txBody>
      </p:sp>
      <p:sp>
        <p:nvSpPr>
          <p:cNvPr id="9" name="Rectangle: Rounded Corners 8">
            <a:extLst>
              <a:ext uri="{FF2B5EF4-FFF2-40B4-BE49-F238E27FC236}">
                <a16:creationId xmlns:a16="http://schemas.microsoft.com/office/drawing/2014/main" id="{2E83708B-48DE-A8EC-C18E-5A3F7DA11AA5}"/>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6466704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A16A7-C14E-52A8-A819-6C33A442C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BDC8E-5B35-49DD-57CF-5019F683D4FB}"/>
              </a:ext>
            </a:extLst>
          </p:cNvPr>
          <p:cNvSpPr>
            <a:spLocks noGrp="1"/>
          </p:cNvSpPr>
          <p:nvPr>
            <p:ph type="title"/>
          </p:nvPr>
        </p:nvSpPr>
        <p:spPr>
          <a:xfrm>
            <a:off x="418874" y="2049792"/>
            <a:ext cx="8218941" cy="4464050"/>
          </a:xfrm>
        </p:spPr>
        <p:txBody>
          <a:bodyPr/>
          <a:lstStyle/>
          <a:p>
            <a:r>
              <a:rPr lang="en-GB" dirty="0"/>
              <a:t>What makes it hard to say no?</a:t>
            </a:r>
          </a:p>
        </p:txBody>
      </p:sp>
      <p:sp>
        <p:nvSpPr>
          <p:cNvPr id="3" name="Rectangle: Rounded Corners 2">
            <a:extLst>
              <a:ext uri="{FF2B5EF4-FFF2-40B4-BE49-F238E27FC236}">
                <a16:creationId xmlns:a16="http://schemas.microsoft.com/office/drawing/2014/main" id="{B41488FA-0743-2E67-DAB8-14FB88705645}"/>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7794558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148A-70FF-80A4-34A8-677ADB46F598}"/>
              </a:ext>
            </a:extLst>
          </p:cNvPr>
          <p:cNvSpPr>
            <a:spLocks noGrp="1"/>
          </p:cNvSpPr>
          <p:nvPr>
            <p:ph type="title"/>
          </p:nvPr>
        </p:nvSpPr>
        <p:spPr/>
        <p:txBody>
          <a:bodyPr/>
          <a:lstStyle/>
          <a:p>
            <a:r>
              <a:rPr lang="en-GB" dirty="0"/>
              <a:t>Setting boundaries</a:t>
            </a:r>
          </a:p>
        </p:txBody>
      </p:sp>
      <p:sp>
        <p:nvSpPr>
          <p:cNvPr id="3" name="Content Placeholder 2">
            <a:extLst>
              <a:ext uri="{FF2B5EF4-FFF2-40B4-BE49-F238E27FC236}">
                <a16:creationId xmlns:a16="http://schemas.microsoft.com/office/drawing/2014/main" id="{68ED386A-5CBA-0828-F5B1-36F14AC320ED}"/>
              </a:ext>
            </a:extLst>
          </p:cNvPr>
          <p:cNvSpPr>
            <a:spLocks noGrp="1"/>
          </p:cNvSpPr>
          <p:nvPr>
            <p:ph sz="half" idx="1"/>
          </p:nvPr>
        </p:nvSpPr>
        <p:spPr>
          <a:xfrm>
            <a:off x="407987" y="1412875"/>
            <a:ext cx="3467327" cy="4464050"/>
          </a:xfrm>
        </p:spPr>
        <p:txBody>
          <a:bodyPr/>
          <a:lstStyle/>
          <a:p>
            <a:pPr lvl="1"/>
            <a:r>
              <a:rPr lang="en-GB" dirty="0"/>
              <a:t>Tips</a:t>
            </a:r>
          </a:p>
          <a:p>
            <a:pPr marL="285750" indent="-285750">
              <a:buFont typeface="Arial" panose="020B0604020202020204" pitchFamily="34" charset="0"/>
              <a:buChar char="•"/>
            </a:pPr>
            <a:r>
              <a:rPr lang="en-GB" dirty="0"/>
              <a:t>Think about your priorities</a:t>
            </a:r>
          </a:p>
          <a:p>
            <a:pPr marL="285750" indent="-285750">
              <a:buFont typeface="Arial" panose="020B0604020202020204" pitchFamily="34" charset="0"/>
              <a:buChar char="•"/>
            </a:pPr>
            <a:r>
              <a:rPr lang="en-GB" dirty="0"/>
              <a:t>Delegate what you can</a:t>
            </a:r>
          </a:p>
          <a:p>
            <a:pPr marL="285750" indent="-285750">
              <a:buFont typeface="Arial" panose="020B0604020202020204" pitchFamily="34" charset="0"/>
              <a:buChar char="•"/>
            </a:pPr>
            <a:r>
              <a:rPr lang="en-GB" dirty="0"/>
              <a:t>Be direct and specific when setting boundaries – e.g. I will/won’t do…</a:t>
            </a:r>
          </a:p>
          <a:p>
            <a:pPr marL="285750" indent="-285750">
              <a:buFont typeface="Arial" panose="020B0604020202020204" pitchFamily="34" charset="0"/>
              <a:buChar char="•"/>
            </a:pPr>
            <a:r>
              <a:rPr lang="en-GB" dirty="0"/>
              <a:t>Break tasks down to identify how much time they’ll take or if you need to do it all</a:t>
            </a:r>
          </a:p>
          <a:p>
            <a:pPr marL="285750" indent="-285750">
              <a:buFont typeface="Arial" panose="020B0604020202020204" pitchFamily="34" charset="0"/>
              <a:buChar char="•"/>
            </a:pPr>
            <a:r>
              <a:rPr lang="en-GB" dirty="0"/>
              <a:t>Respect boundaries of yourself and others</a:t>
            </a:r>
          </a:p>
          <a:p>
            <a:pPr marL="285750" indent="-285750">
              <a:buFont typeface="Arial" panose="020B0604020202020204" pitchFamily="34" charset="0"/>
              <a:buChar char="•"/>
            </a:pPr>
            <a:r>
              <a:rPr lang="en-GB" dirty="0"/>
              <a:t>Practice! </a:t>
            </a:r>
          </a:p>
          <a:p>
            <a:endParaRPr lang="en-GB" dirty="0"/>
          </a:p>
          <a:p>
            <a:endParaRPr lang="en-GB" dirty="0"/>
          </a:p>
        </p:txBody>
      </p:sp>
      <p:sp>
        <p:nvSpPr>
          <p:cNvPr id="4" name="Content Placeholder 3">
            <a:extLst>
              <a:ext uri="{FF2B5EF4-FFF2-40B4-BE49-F238E27FC236}">
                <a16:creationId xmlns:a16="http://schemas.microsoft.com/office/drawing/2014/main" id="{133F9662-4C2A-0EEE-742F-302BC9388D2A}"/>
              </a:ext>
            </a:extLst>
          </p:cNvPr>
          <p:cNvSpPr>
            <a:spLocks noGrp="1"/>
          </p:cNvSpPr>
          <p:nvPr>
            <p:ph sz="half" idx="2"/>
          </p:nvPr>
        </p:nvSpPr>
        <p:spPr>
          <a:xfrm>
            <a:off x="4295999" y="1412875"/>
            <a:ext cx="7700057" cy="4464050"/>
          </a:xfrm>
        </p:spPr>
        <p:txBody>
          <a:bodyPr/>
          <a:lstStyle/>
          <a:p>
            <a:pPr lvl="1"/>
            <a:r>
              <a:rPr lang="en-GB" dirty="0"/>
              <a:t>Examples</a:t>
            </a:r>
          </a:p>
          <a:p>
            <a:pPr marL="285750" indent="-285750">
              <a:buFont typeface="Arial" panose="020B0604020202020204" pitchFamily="34" charset="0"/>
              <a:buChar char="•"/>
            </a:pPr>
            <a:r>
              <a:rPr lang="en-GB" dirty="0"/>
              <a:t>Only checking emails or messages at certain times, or changing phone notification settings</a:t>
            </a:r>
          </a:p>
          <a:p>
            <a:pPr marL="285750" indent="-285750">
              <a:buFont typeface="Arial" panose="020B0604020202020204" pitchFamily="34" charset="0"/>
              <a:buChar char="•"/>
            </a:pPr>
            <a:r>
              <a:rPr lang="en-GB" dirty="0"/>
              <a:t>Unscheduled phone calls are only for emergencies [make sure to define emergency!]</a:t>
            </a:r>
          </a:p>
          <a:p>
            <a:pPr marL="285750" indent="-285750">
              <a:buFont typeface="Arial" panose="020B0604020202020204" pitchFamily="34" charset="0"/>
              <a:buChar char="•"/>
            </a:pPr>
            <a:r>
              <a:rPr lang="en-GB" dirty="0"/>
              <a:t>Share communication preferences and expectations using something like manual of me, email signatures etc.</a:t>
            </a:r>
          </a:p>
          <a:p>
            <a:pPr marL="285750" indent="-285750">
              <a:buFont typeface="Arial" panose="020B0604020202020204" pitchFamily="34" charset="0"/>
              <a:buChar char="•"/>
            </a:pPr>
            <a:r>
              <a:rPr lang="en-GB" dirty="0"/>
              <a:t>Unit nights are for unit only</a:t>
            </a:r>
          </a:p>
          <a:p>
            <a:pPr marL="285750" indent="-285750">
              <a:buFont typeface="Arial" panose="020B0604020202020204" pitchFamily="34" charset="0"/>
              <a:buChar char="•"/>
            </a:pPr>
            <a:r>
              <a:rPr lang="en-GB" dirty="0"/>
              <a:t>Take a guiding holiday in the school holidays</a:t>
            </a:r>
          </a:p>
          <a:p>
            <a:endParaRPr lang="en-GB" dirty="0"/>
          </a:p>
          <a:p>
            <a:pPr marL="285750" indent="-285750">
              <a:buFont typeface="Arial" panose="020B0604020202020204" pitchFamily="34" charset="0"/>
              <a:buChar char="•"/>
            </a:pPr>
            <a:r>
              <a:rPr lang="en-GB" dirty="0"/>
              <a:t>“I could help with X, but I would have to stop doing Y. Which would you prefer?”</a:t>
            </a:r>
          </a:p>
          <a:p>
            <a:pPr marL="285750" indent="-285750">
              <a:buFont typeface="Arial" panose="020B0604020202020204" pitchFamily="34" charset="0"/>
              <a:buChar char="•"/>
            </a:pPr>
            <a:r>
              <a:rPr lang="en-GB" dirty="0"/>
              <a:t>“I can’t help with all of this, but I could do this part. Is that helpful?”</a:t>
            </a:r>
          </a:p>
          <a:p>
            <a:pPr marL="285750" indent="-285750">
              <a:buFont typeface="Arial" panose="020B0604020202020204" pitchFamily="34" charset="0"/>
              <a:buChar char="•"/>
            </a:pPr>
            <a:r>
              <a:rPr lang="en-GB" dirty="0"/>
              <a:t>“I don’t have capacity to do that. Have you spoken to Jane? She might be able to help.”</a:t>
            </a:r>
          </a:p>
          <a:p>
            <a:pPr marL="285750" indent="-285750">
              <a:buFont typeface="Arial" panose="020B0604020202020204" pitchFamily="34" charset="0"/>
              <a:buChar char="•"/>
            </a:pPr>
            <a:r>
              <a:rPr lang="en-GB" dirty="0"/>
              <a:t>“I don’t have time to commit to this at the moment, but I’ll be able to help in February.”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CF06B08D-BCE8-D549-D554-BA5B01F00327}"/>
              </a:ext>
            </a:extLst>
          </p:cNvPr>
          <p:cNvSpPr>
            <a:spLocks noGrp="1"/>
          </p:cNvSpPr>
          <p:nvPr>
            <p:ph type="ftr" sz="quarter" idx="11"/>
          </p:nvPr>
        </p:nvSpPr>
        <p:spPr/>
        <p:txBody>
          <a:bodyPr/>
          <a:lstStyle/>
          <a:p>
            <a:r>
              <a:rPr lang="en-GB"/>
              <a:t>Lead 2025</a:t>
            </a:r>
          </a:p>
        </p:txBody>
      </p:sp>
      <p:sp>
        <p:nvSpPr>
          <p:cNvPr id="6" name="Slide Number Placeholder 5">
            <a:extLst>
              <a:ext uri="{FF2B5EF4-FFF2-40B4-BE49-F238E27FC236}">
                <a16:creationId xmlns:a16="http://schemas.microsoft.com/office/drawing/2014/main" id="{9A40899E-D851-0E0D-B101-9ED6B885120D}"/>
              </a:ext>
            </a:extLst>
          </p:cNvPr>
          <p:cNvSpPr>
            <a:spLocks noGrp="1"/>
          </p:cNvSpPr>
          <p:nvPr>
            <p:ph type="sldNum" sz="quarter" idx="12"/>
          </p:nvPr>
        </p:nvSpPr>
        <p:spPr/>
        <p:txBody>
          <a:bodyPr/>
          <a:lstStyle/>
          <a:p>
            <a:fld id="{CBA53E11-492D-48B3-9F9B-09541CA2A39A}" type="slidenum">
              <a:rPr lang="en-GB" smtClean="0"/>
              <a:t>9</a:t>
            </a:fld>
            <a:endParaRPr lang="en-GB"/>
          </a:p>
        </p:txBody>
      </p:sp>
      <p:sp>
        <p:nvSpPr>
          <p:cNvPr id="12" name="Text Placeholder 11">
            <a:extLst>
              <a:ext uri="{FF2B5EF4-FFF2-40B4-BE49-F238E27FC236}">
                <a16:creationId xmlns:a16="http://schemas.microsoft.com/office/drawing/2014/main" id="{01F83682-1DDD-C7EE-A1E1-7252619583AF}"/>
              </a:ext>
            </a:extLst>
          </p:cNvPr>
          <p:cNvSpPr>
            <a:spLocks noGrp="1"/>
          </p:cNvSpPr>
          <p:nvPr>
            <p:ph type="body" sz="quarter" idx="13"/>
          </p:nvPr>
        </p:nvSpPr>
        <p:spPr/>
        <p:txBody>
          <a:bodyPr/>
          <a:lstStyle/>
          <a:p>
            <a:r>
              <a:rPr lang="en-GB" dirty="0"/>
              <a:t>Saying no lets us say yes to other things</a:t>
            </a:r>
          </a:p>
        </p:txBody>
      </p:sp>
      <p:cxnSp>
        <p:nvCxnSpPr>
          <p:cNvPr id="20" name="Straight Connector 19">
            <a:extLst>
              <a:ext uri="{FF2B5EF4-FFF2-40B4-BE49-F238E27FC236}">
                <a16:creationId xmlns:a16="http://schemas.microsoft.com/office/drawing/2014/main" id="{6048C7CF-2B2C-1F2E-3930-CE177709FA22}"/>
              </a:ext>
            </a:extLst>
          </p:cNvPr>
          <p:cNvCxnSpPr>
            <a:cxnSpLocks/>
          </p:cNvCxnSpPr>
          <p:nvPr/>
        </p:nvCxnSpPr>
        <p:spPr>
          <a:xfrm>
            <a:off x="4038600" y="1369331"/>
            <a:ext cx="0" cy="463958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0F5AC739-7C2F-D570-2C3A-CD3C597F7030}"/>
              </a:ext>
            </a:extLst>
          </p:cNvPr>
          <p:cNvSpPr/>
          <p:nvPr/>
        </p:nvSpPr>
        <p:spPr>
          <a:xfrm>
            <a:off x="2095929" y="6287783"/>
            <a:ext cx="5244441" cy="4521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solidFill>
                  <a:schemeClr val="bg1"/>
                </a:solidFill>
              </a:rPr>
              <a:t>SLIDO DETAILS</a:t>
            </a:r>
          </a:p>
        </p:txBody>
      </p:sp>
    </p:spTree>
    <p:extLst>
      <p:ext uri="{BB962C8B-B14F-4D97-AF65-F5344CB8AC3E}">
        <p14:creationId xmlns:p14="http://schemas.microsoft.com/office/powerpoint/2010/main" val="3806753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161B4E"/>
      </a:dk2>
      <a:lt2>
        <a:srgbClr val="96D3F5"/>
      </a:lt2>
      <a:accent1>
        <a:srgbClr val="007BC4"/>
      </a:accent1>
      <a:accent2>
        <a:srgbClr val="00A7E5"/>
      </a:accent2>
      <a:accent3>
        <a:srgbClr val="E1120E"/>
      </a:accent3>
      <a:accent4>
        <a:srgbClr val="FFC80A"/>
      </a:accent4>
      <a:accent5>
        <a:srgbClr val="603D33"/>
      </a:accent5>
      <a:accent6>
        <a:srgbClr val="8CB5E2"/>
      </a:accent6>
      <a:hlink>
        <a:srgbClr val="007BC4"/>
      </a:hlink>
      <a:folHlink>
        <a:srgbClr val="161B4E"/>
      </a:folHlink>
    </a:clrScheme>
    <a:fontScheme name="Girlguiding font them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a:solidFill>
              <a:schemeClr val="tx2"/>
            </a:solidFill>
          </a:defRPr>
        </a:defPPr>
      </a:lstStyle>
    </a:txDef>
  </a:objectDefaults>
  <a:extraClrSchemeLst/>
  <a:extLst>
    <a:ext uri="{05A4C25C-085E-4340-85A3-A5531E510DB2}">
      <thm15:themeFamily xmlns:thm15="http://schemas.microsoft.com/office/thememl/2012/main" name="Girlguiding PowerPoint template.potx" id="{F674BB62-D284-406C-82BE-0D4371F00548}" vid="{2A6AA6CB-9E3B-4BDC-9951-BE626960F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af25f6-73ad-47bc-8433-e48359a8bb9d" xsi:nil="true"/>
    <lcf76f155ced4ddcb4097134ff3c332f xmlns="c34db90a-547b-4056-a9ad-8d4b71b8fa1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2A1C38AC54EC418283454DD4A6372C" ma:contentTypeVersion="11" ma:contentTypeDescription="Create a new document." ma:contentTypeScope="" ma:versionID="6cf2bca3eabbe7912f8026123fb65edd">
  <xsd:schema xmlns:xsd="http://www.w3.org/2001/XMLSchema" xmlns:xs="http://www.w3.org/2001/XMLSchema" xmlns:p="http://schemas.microsoft.com/office/2006/metadata/properties" xmlns:ns2="c34db90a-547b-4056-a9ad-8d4b71b8fa17" xmlns:ns3="65af25f6-73ad-47bc-8433-e48359a8bb9d" targetNamespace="http://schemas.microsoft.com/office/2006/metadata/properties" ma:root="true" ma:fieldsID="29f9a2e562a7033c4bd0429239e4c9a9" ns2:_="" ns3:_="">
    <xsd:import namespace="c34db90a-547b-4056-a9ad-8d4b71b8fa17"/>
    <xsd:import namespace="65af25f6-73ad-47bc-8433-e48359a8bb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db90a-547b-4056-a9ad-8d4b71b8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6883a8e-427c-4c32-8f59-5a7cd2abd8b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af25f6-73ad-47bc-8433-e48359a8bb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000afd7-285b-4fec-88fc-5ba82c1a6cc5}" ma:internalName="TaxCatchAll" ma:showField="CatchAllData" ma:web="65af25f6-73ad-47bc-8433-e48359a8b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BC67AD-8FEE-46FC-89F5-B9CFF76EE123}">
  <ds:schemaRefs>
    <ds:schemaRef ds:uri="http://purl.org/dc/dcmitype/"/>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65af25f6-73ad-47bc-8433-e48359a8bb9d"/>
    <ds:schemaRef ds:uri="c34db90a-547b-4056-a9ad-8d4b71b8fa17"/>
  </ds:schemaRefs>
</ds:datastoreItem>
</file>

<file path=customXml/itemProps2.xml><?xml version="1.0" encoding="utf-8"?>
<ds:datastoreItem xmlns:ds="http://schemas.openxmlformats.org/officeDocument/2006/customXml" ds:itemID="{41E910B6-2DD0-4E8F-B5EA-C94AB2034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db90a-547b-4056-a9ad-8d4b71b8fa17"/>
    <ds:schemaRef ds:uri="65af25f6-73ad-47bc-8433-e48359a8bb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147A27-2C22-4E24-892D-CD1D2397D0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414</TotalTime>
  <Words>2244</Words>
  <Application>Microsoft Office PowerPoint</Application>
  <PresentationFormat>Widescreen</PresentationFormat>
  <Paragraphs>314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Poppins</vt:lpstr>
      <vt:lpstr>Poppins SemiBold</vt:lpstr>
      <vt:lpstr>Zilla Slab</vt:lpstr>
      <vt:lpstr>Girlguiding PPT Theme</vt:lpstr>
      <vt:lpstr>Helping with your work-life-guiding balance</vt:lpstr>
      <vt:lpstr>Objectives</vt:lpstr>
      <vt:lpstr>PowerPoint Presentation</vt:lpstr>
      <vt:lpstr>Emoji poll: which emoji best represents how you feel about your work-life-guiding balance?</vt:lpstr>
      <vt:lpstr>Time management techniques</vt:lpstr>
      <vt:lpstr>PowerPoint Presentation</vt:lpstr>
      <vt:lpstr>Group discussion</vt:lpstr>
      <vt:lpstr>What makes it hard to say no?</vt:lpstr>
      <vt:lpstr>Setting boundaries</vt:lpstr>
      <vt:lpstr>PowerPoint Presentation</vt:lpstr>
      <vt:lpstr>Supporting wellbeing</vt:lpstr>
      <vt:lpstr>PERMA-V model of wellbeing</vt:lpstr>
      <vt:lpstr>Activity - PERMA-V – your model</vt:lpstr>
      <vt:lpstr>Girlguiding wellbeing resources</vt:lpstr>
      <vt:lpstr>Wellbeing action plans</vt:lpstr>
      <vt:lpstr>PowerPoint Presentation</vt:lpstr>
      <vt:lpstr>PowerPoint Presentation</vt:lpstr>
      <vt:lpstr>Other Girlguiding resources to support wellbeing</vt:lpstr>
      <vt:lpstr>Reflection – what is one action you’ll take to improve your time management or wellbeing?</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Stockton</dc:creator>
  <cp:lastModifiedBy>Ann-Marie MacRae</cp:lastModifiedBy>
  <cp:revision>12</cp:revision>
  <cp:lastPrinted>2025-10-24T12:25:04Z</cp:lastPrinted>
  <dcterms:created xsi:type="dcterms:W3CDTF">2023-03-06T15:54:53Z</dcterms:created>
  <dcterms:modified xsi:type="dcterms:W3CDTF">2025-10-24T12:25:10Z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0x010100CD2A1C38AC54EC418283454DD4A6372C</vt:lpwstr>
  </property>
  <property fmtid="{D5CDD505-2E9C-101B-9397-08002B2CF9AE}" pid="3" name="MediaServiceImageTags">
    <vt:lpwstr/>
  </property>
</Properties>
</file>