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6" r:id="rId6"/>
    <p:sldId id="282" r:id="rId7"/>
    <p:sldId id="283" r:id="rId8"/>
    <p:sldId id="291" r:id="rId9"/>
    <p:sldId id="286" r:id="rId10"/>
    <p:sldId id="296" r:id="rId11"/>
    <p:sldId id="284" r:id="rId12"/>
    <p:sldId id="294" r:id="rId13"/>
    <p:sldId id="297" r:id="rId14"/>
    <p:sldId id="300" r:id="rId15"/>
    <p:sldId id="299" r:id="rId16"/>
    <p:sldId id="301" r:id="rId17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ED571-2A80-444C-8175-A0562E613DB8}" v="3" dt="2025-10-23T13:28:24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94"/>
    <p:restoredTop sz="94648"/>
  </p:normalViewPr>
  <p:slideViewPr>
    <p:cSldViewPr snapToGrid="0">
      <p:cViewPr varScale="1">
        <p:scale>
          <a:sx n="65" d="100"/>
          <a:sy n="65" d="100"/>
        </p:scale>
        <p:origin x="8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Plummer" userId="98282c668d1c3f32" providerId="LiveId" clId="{EAA3C97D-DAED-4DF1-AD97-FAC5C594AB8B}"/>
    <pc:docChg chg="custSel modSld modNotesMaster modHandout">
      <pc:chgData name="Alison Plummer" userId="98282c668d1c3f32" providerId="LiveId" clId="{EAA3C97D-DAED-4DF1-AD97-FAC5C594AB8B}" dt="2025-10-08T20:34:11.618" v="2"/>
      <pc:docMkLst>
        <pc:docMk/>
      </pc:docMkLst>
      <pc:sldChg chg="addSp delSp modSp mod">
        <pc:chgData name="Alison Plummer" userId="98282c668d1c3f32" providerId="LiveId" clId="{EAA3C97D-DAED-4DF1-AD97-FAC5C594AB8B}" dt="2025-10-08T20:32:00.313" v="1" actId="478"/>
        <pc:sldMkLst>
          <pc:docMk/>
          <pc:sldMk cId="1823537280" sldId="257"/>
        </pc:sldMkLst>
      </pc:sldChg>
    </pc:docChg>
  </pc:docChgLst>
  <pc:docChgLst>
    <pc:chgData name="Ann-Marie MacRae" userId="6727b188-6fcc-4d9e-893a-63ed3a380f0c" providerId="ADAL" clId="{7020F56C-E8DE-4FCD-85FE-5C8B945A3FAC}"/>
    <pc:docChg chg="modNotesMaster modHandout">
      <pc:chgData name="Ann-Marie MacRae" userId="6727b188-6fcc-4d9e-893a-63ed3a380f0c" providerId="ADAL" clId="{7020F56C-E8DE-4FCD-85FE-5C8B945A3FAC}" dt="2025-10-23T13:28:24.403" v="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753C0F-E597-0770-B30A-71BB3D9668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72641-FE14-46EC-ADDC-CA94E01E2C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896353B5-04C2-4743-8706-38D39C5C9283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8E359-831D-07D2-9512-944C95B8FF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615FD-50AD-D760-F983-C51881EFFE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90E36D7E-1930-4E74-8C26-C7E98C9F6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448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10" userDrawn="1">
          <p15:clr>
            <a:srgbClr val="F26B43"/>
          </p15:clr>
        </p15:guide>
        <p15:guide id="2" pos="214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8FEE4DCA-625F-4472-BEE9-2CBFBD032A2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AE65042A-08D6-43F4-9209-7C0BF31FE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8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7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5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60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44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7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6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3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5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2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1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3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Taylor Swift</a:t>
            </a:r>
          </a:p>
          <a:p>
            <a:r>
              <a:rPr lang="en-GB" dirty="0"/>
              <a:t>Sarina Wiegman</a:t>
            </a:r>
          </a:p>
          <a:p>
            <a:r>
              <a:rPr lang="en-GB" dirty="0"/>
              <a:t>Gabby Logan</a:t>
            </a:r>
          </a:p>
          <a:p>
            <a:r>
              <a:rPr lang="en-GB" dirty="0"/>
              <a:t>Catherine, Princess of Wales</a:t>
            </a:r>
          </a:p>
          <a:p>
            <a:r>
              <a:rPr lang="en-GB" dirty="0"/>
              <a:t>Malala Yousafzai</a:t>
            </a:r>
          </a:p>
          <a:p>
            <a:r>
              <a:rPr lang="en-GB" dirty="0"/>
              <a:t>Anna </a:t>
            </a:r>
            <a:r>
              <a:rPr lang="en-GB" dirty="0" err="1"/>
              <a:t>McNuff</a:t>
            </a:r>
            <a:endParaRPr lang="en-GB" dirty="0"/>
          </a:p>
          <a:p>
            <a:r>
              <a:rPr lang="en-GB" dirty="0"/>
              <a:t>Emma Raducanu</a:t>
            </a:r>
          </a:p>
          <a:p>
            <a:r>
              <a:rPr lang="en-GB" dirty="0"/>
              <a:t>Emma Watson</a:t>
            </a:r>
          </a:p>
          <a:p>
            <a:r>
              <a:rPr lang="en-GB" dirty="0"/>
              <a:t>Clare Balding</a:t>
            </a:r>
          </a:p>
          <a:p>
            <a:r>
              <a:rPr lang="en-GB" dirty="0"/>
              <a:t>Lady Olave Baden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1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042A-08D6-43F4-9209-7C0BF31FE5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A41932A-990E-57F0-A25D-EE5E5835C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53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21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30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765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4DD575CD-0E23-ED38-E6EB-E3E710C20D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6" y="6331809"/>
            <a:ext cx="1499125" cy="6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63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2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1666843"/>
            <a:ext cx="7282542" cy="200841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729" y="3729685"/>
            <a:ext cx="7282542" cy="13909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ADC20EB-4616-9C96-DCE7-BF2376DD3F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80" y="5494800"/>
            <a:ext cx="854840" cy="10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2C0C0618-3848-863F-AF36-67A266F489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6331809"/>
            <a:ext cx="1499126" cy="6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54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458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399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9867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6488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F09139-C580-AE75-48A4-4E521138A19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5" cy="395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6" y="1412876"/>
            <a:ext cx="11376025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4071" y="6426366"/>
            <a:ext cx="2743200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26366"/>
            <a:ext cx="5244441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Lead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727" y="6426365"/>
            <a:ext cx="423286" cy="2107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F110622E-97C8-31A8-466F-292992C4030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6" y="6331809"/>
            <a:ext cx="1499125" cy="6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5" r:id="rId3"/>
    <p:sldLayoutId id="2147483650" r:id="rId4"/>
    <p:sldLayoutId id="2147483652" r:id="rId5"/>
    <p:sldLayoutId id="2147483657" r:id="rId6"/>
    <p:sldLayoutId id="2147483662" r:id="rId7"/>
    <p:sldLayoutId id="2147483663" r:id="rId8"/>
    <p:sldLayoutId id="2147483658" r:id="rId9"/>
    <p:sldLayoutId id="2147483664" r:id="rId10"/>
    <p:sldLayoutId id="2147483660" r:id="rId11"/>
    <p:sldLayoutId id="2147483651" r:id="rId12"/>
    <p:sldLayoutId id="2147483659" r:id="rId13"/>
    <p:sldLayoutId id="2147483654" r:id="rId14"/>
    <p:sldLayoutId id="2147483655" r:id="rId15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  <p15:guide id="8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AF47-F393-13C2-62CA-38D9A605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43" y="658324"/>
            <a:ext cx="4312913" cy="55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72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282BC9-ED4C-51E0-BD80-0C37652803D0}"/>
              </a:ext>
            </a:extLst>
          </p:cNvPr>
          <p:cNvSpPr txBox="1"/>
          <p:nvPr/>
        </p:nvSpPr>
        <p:spPr>
          <a:xfrm>
            <a:off x="2270760" y="2537460"/>
            <a:ext cx="7132320" cy="1783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Scenarios</a:t>
            </a:r>
            <a:endParaRPr lang="en-GB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39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30496-38C5-D382-A842-79B4B64A5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BA67C-F99A-575F-A40C-B5CEC712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274"/>
          <a:stretch>
            <a:fillRect/>
          </a:stretch>
        </p:blipFill>
        <p:spPr>
          <a:xfrm>
            <a:off x="420943" y="435077"/>
            <a:ext cx="11350113" cy="52951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E7171-7900-89AC-1BEA-06B6ABD0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</p:spTree>
    <p:extLst>
      <p:ext uri="{BB962C8B-B14F-4D97-AF65-F5344CB8AC3E}">
        <p14:creationId xmlns:p14="http://schemas.microsoft.com/office/powerpoint/2010/main" val="36224704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3EC5-A1C0-933F-087E-C1B3884CC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062643-89CF-7860-33C4-8EA90008B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169844"/>
            <a:ext cx="5913120" cy="58376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63F68-4AEC-430D-D166-9D6A9D4C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</p:spTree>
    <p:extLst>
      <p:ext uri="{BB962C8B-B14F-4D97-AF65-F5344CB8AC3E}">
        <p14:creationId xmlns:p14="http://schemas.microsoft.com/office/powerpoint/2010/main" val="31873467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8DC90-2EB3-96C5-9FBF-FB2C073A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D95524-9658-3D1C-74BF-564180A0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597" y="426719"/>
            <a:ext cx="5399723" cy="539972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792D64-E3E6-4CDE-59F6-60D847EE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</p:spTree>
    <p:extLst>
      <p:ext uri="{BB962C8B-B14F-4D97-AF65-F5344CB8AC3E}">
        <p14:creationId xmlns:p14="http://schemas.microsoft.com/office/powerpoint/2010/main" val="3431483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525D-DC8B-1131-02E2-361C35457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238" y="1158240"/>
            <a:ext cx="9113521" cy="2008414"/>
          </a:xfrm>
        </p:spPr>
        <p:txBody>
          <a:bodyPr/>
          <a:lstStyle/>
          <a:p>
            <a:r>
              <a:rPr lang="en-GB" dirty="0"/>
              <a:t>Introduction to management (Girlguiding)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F6F5F-6ADB-06BB-06A0-574E78E6C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159" y="4308805"/>
            <a:ext cx="8869680" cy="1390955"/>
          </a:xfrm>
        </p:spPr>
        <p:txBody>
          <a:bodyPr/>
          <a:lstStyle/>
          <a:p>
            <a:r>
              <a:rPr lang="en-US" sz="3600" dirty="0"/>
              <a:t>Carol Morwood &amp; Alison Plummer</a:t>
            </a:r>
            <a:endParaRPr lang="en-GB" sz="36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96B22E5-01DA-7D21-EE54-2ADD3FE84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60" y="5503989"/>
            <a:ext cx="815479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575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4DEE-7771-4874-D57C-D37F7470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Aim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EA1A1-E321-11C5-2861-6126E0E19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9238932" cy="4464050"/>
          </a:xfrm>
        </p:spPr>
        <p:txBody>
          <a:bodyPr/>
          <a:lstStyle/>
          <a:p>
            <a:r>
              <a:rPr lang="en-GB" sz="4400" dirty="0"/>
              <a:t>This session will give attendees a basic knowledge of the role of a manager, management styles and the basics of management techniques in Girlguiding</a:t>
            </a:r>
            <a:endParaRPr lang="en-US" sz="4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26DB8-E891-D7C7-13FF-89051EB1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</p:spTree>
    <p:extLst>
      <p:ext uri="{BB962C8B-B14F-4D97-AF65-F5344CB8AC3E}">
        <p14:creationId xmlns:p14="http://schemas.microsoft.com/office/powerpoint/2010/main" val="10834623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9571-3012-BA32-32C5-918F7BB3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5AA7D9-E928-BFAD-9079-B5C53CCD5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9589452" cy="4464050"/>
          </a:xfrm>
        </p:spPr>
        <p:txBody>
          <a:bodyPr/>
          <a:lstStyle/>
          <a:p>
            <a:pPr indent="-226695">
              <a:lnSpc>
                <a:spcPct val="115000"/>
              </a:lnSpc>
            </a:pPr>
            <a:r>
              <a:rPr lang="en-GB" dirty="0"/>
              <a:t>1.  </a:t>
            </a:r>
            <a:r>
              <a:rPr lang="en-GB" sz="2800" dirty="0"/>
              <a:t>Discuss what a people manager in Girlguiding does and the skills they develop to do this effectively</a:t>
            </a:r>
          </a:p>
          <a:p>
            <a:pPr indent="-226695">
              <a:lnSpc>
                <a:spcPct val="115000"/>
              </a:lnSpc>
            </a:pPr>
            <a:r>
              <a:rPr lang="en-GB" sz="2800" dirty="0"/>
              <a:t>2.  Learn about different management styles in Girlguiding</a:t>
            </a:r>
          </a:p>
          <a:p>
            <a:pPr indent="-226695">
              <a:lnSpc>
                <a:spcPct val="115000"/>
              </a:lnSpc>
            </a:pPr>
            <a:r>
              <a:rPr lang="en-GB" sz="2800" dirty="0"/>
              <a:t>3.  Discuss different management techniques and when you might use them in Girlguiding</a:t>
            </a:r>
          </a:p>
          <a:p>
            <a:pPr indent="-226695">
              <a:lnSpc>
                <a:spcPct val="115000"/>
              </a:lnSpc>
            </a:pPr>
            <a:r>
              <a:rPr lang="en-GB" sz="2800" dirty="0"/>
              <a:t>4.  Look at scenarios and discuss how they might begin to </a:t>
            </a:r>
            <a:r>
              <a:rPr lang="en-GB" sz="2800"/>
              <a:t>approach it </a:t>
            </a:r>
            <a:r>
              <a:rPr lang="en-GB" sz="2800" dirty="0"/>
              <a:t>as a people manager in Girlguiding</a:t>
            </a:r>
            <a:endParaRPr lang="en-GB" sz="2800" dirty="0"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D04F0-E0FB-FB6D-BB3C-B9EEC34B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</p:spTree>
    <p:extLst>
      <p:ext uri="{BB962C8B-B14F-4D97-AF65-F5344CB8AC3E}">
        <p14:creationId xmlns:p14="http://schemas.microsoft.com/office/powerpoint/2010/main" val="37922642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7CFC601-FF45-BE04-90C9-E1F3591B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756299" cy="1008062"/>
          </a:xfrm>
        </p:spPr>
        <p:txBody>
          <a:bodyPr anchor="t">
            <a:normAutofit/>
          </a:bodyPr>
          <a:lstStyle/>
          <a:p>
            <a:r>
              <a:rPr lang="en-GB" sz="4400" dirty="0"/>
              <a:t>Outcomes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42B23AF-8B05-328C-199A-5946A6119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9040812" cy="4464050"/>
          </a:xfrm>
        </p:spPr>
        <p:txBody>
          <a:bodyPr/>
          <a:lstStyle/>
          <a:p>
            <a:r>
              <a:rPr lang="en-GB" dirty="0"/>
              <a:t>1.  </a:t>
            </a:r>
            <a:r>
              <a:rPr lang="en-GB" sz="2800" dirty="0"/>
              <a:t>Attendees will feel more effective in their role</a:t>
            </a:r>
          </a:p>
          <a:p>
            <a:endParaRPr lang="en-GB" sz="2800" dirty="0"/>
          </a:p>
          <a:p>
            <a:r>
              <a:rPr lang="en-GB" sz="2800" dirty="0"/>
              <a:t>2.  Attendees will feel more confident and competent in their role</a:t>
            </a:r>
          </a:p>
          <a:p>
            <a:endParaRPr lang="en-GB" sz="2800" dirty="0"/>
          </a:p>
          <a:p>
            <a:r>
              <a:rPr lang="en-GB" sz="2800" dirty="0"/>
              <a:t>3.  Attendees will feel more empowered to take on a new management role in Girlguiding</a:t>
            </a:r>
            <a:endParaRPr lang="en-US" sz="2800" dirty="0">
              <a:solidFill>
                <a:schemeClr val="accent2"/>
              </a:solidFill>
              <a:latin typeface="Poppins SemiBold" panose="000007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F7EFB-360A-2D74-8AF7-C48636B8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</p:spTree>
    <p:extLst>
      <p:ext uri="{BB962C8B-B14F-4D97-AF65-F5344CB8AC3E}">
        <p14:creationId xmlns:p14="http://schemas.microsoft.com/office/powerpoint/2010/main" val="30033990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ECD5-FEED-4D0C-6D4B-9EB66481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1806575"/>
            <a:ext cx="9812337" cy="4464050"/>
          </a:xfrm>
        </p:spPr>
        <p:txBody>
          <a:bodyPr/>
          <a:lstStyle/>
          <a:p>
            <a:r>
              <a:rPr lang="en-GB" sz="6600" dirty="0">
                <a:latin typeface="+mj-lt"/>
              </a:rPr>
              <a:t>What does a people manager in Girlguiding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56B5F-B13B-2B96-CA13-94A6F97F917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3600450" cy="4464050"/>
          </a:xfrm>
        </p:spPr>
        <p:txBody>
          <a:bodyPr/>
          <a:lstStyle/>
          <a:p>
            <a:r>
              <a:rPr lang="en-GB" dirty="0"/>
              <a:t>Vision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66E456-A046-3267-9D44-D5F82C55268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591550" y="1412875"/>
            <a:ext cx="3600450" cy="4464050"/>
          </a:xfrm>
        </p:spPr>
        <p:txBody>
          <a:bodyPr/>
          <a:lstStyle/>
          <a:p>
            <a:r>
              <a:rPr lang="en-GB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17927477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8745-2EAE-615B-4F5A-EEE235A46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4105243"/>
            <a:ext cx="10622280" cy="2008414"/>
          </a:xfrm>
        </p:spPr>
        <p:txBody>
          <a:bodyPr/>
          <a:lstStyle/>
          <a:p>
            <a:r>
              <a:rPr lang="en-GB" sz="6000" b="0" dirty="0"/>
              <a:t>What skills are required </a:t>
            </a:r>
            <a:br>
              <a:rPr lang="en-GB" sz="6000" b="0" dirty="0"/>
            </a:br>
            <a:r>
              <a:rPr lang="en-GB" sz="6000" b="0" dirty="0"/>
              <a:t>to be developed to be an effective manager in Girlguiding?</a:t>
            </a:r>
            <a:br>
              <a:rPr lang="en-GB" sz="6000" b="0" dirty="0"/>
            </a:br>
            <a:endParaRPr lang="en-GB" sz="6000" b="0" dirty="0"/>
          </a:p>
        </p:txBody>
      </p:sp>
    </p:spTree>
    <p:extLst>
      <p:ext uri="{BB962C8B-B14F-4D97-AF65-F5344CB8AC3E}">
        <p14:creationId xmlns:p14="http://schemas.microsoft.com/office/powerpoint/2010/main" val="5485533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1F0242D-5908-B26F-97F5-703AD84D6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" y="80778"/>
            <a:ext cx="2306723" cy="2683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44AC98-6819-2F46-E00B-5F481008B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625" y="127269"/>
            <a:ext cx="3333105" cy="1866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2884E7-0366-D385-B4DF-E07F8BF9A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769" y="80778"/>
            <a:ext cx="2944637" cy="19595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4F7CB8-F12B-367A-7256-4F4B2E7CB1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651" r="21516"/>
          <a:stretch>
            <a:fillRect/>
          </a:stretch>
        </p:blipFill>
        <p:spPr>
          <a:xfrm>
            <a:off x="9336483" y="50014"/>
            <a:ext cx="2613968" cy="2329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D4473E-364F-7387-4242-7D77F15CD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38" y="3429000"/>
            <a:ext cx="2377709" cy="23883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9EC5C8-4122-FDD4-7847-8C793CBDB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8639" y="4283240"/>
            <a:ext cx="2143125" cy="2143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D76E1A-C003-8DD3-6CFF-A491EB33EC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581" y="2087694"/>
            <a:ext cx="3141347" cy="1957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56113F-3B09-0812-9E48-80D4DC5ABB0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50582"/>
          <a:stretch>
            <a:fillRect/>
          </a:stretch>
        </p:blipFill>
        <p:spPr>
          <a:xfrm>
            <a:off x="10032710" y="2623546"/>
            <a:ext cx="2154905" cy="2901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3FE988-DDBB-1846-557A-96945EB83C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4920" y="2322994"/>
            <a:ext cx="2017530" cy="30318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5831D9-94B2-7194-CEBF-E5620F439A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7568" y="3246424"/>
            <a:ext cx="2154905" cy="317994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057E29-465E-27A4-0550-53870878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</p:spTree>
    <p:extLst>
      <p:ext uri="{BB962C8B-B14F-4D97-AF65-F5344CB8AC3E}">
        <p14:creationId xmlns:p14="http://schemas.microsoft.com/office/powerpoint/2010/main" val="41848014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FD3A767-90F1-8B4B-ECF6-5523A16670B1}"/>
              </a:ext>
            </a:extLst>
          </p:cNvPr>
          <p:cNvSpPr txBox="1"/>
          <p:nvPr/>
        </p:nvSpPr>
        <p:spPr>
          <a:xfrm>
            <a:off x="1249680" y="411480"/>
            <a:ext cx="7787640" cy="792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4400" b="1" dirty="0">
                <a:solidFill>
                  <a:schemeClr val="tx2"/>
                </a:solidFill>
                <a:latin typeface="+mj-lt"/>
              </a:rPr>
              <a:t>Management Techniques</a:t>
            </a:r>
            <a:endParaRPr lang="en-GB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9F9744-A53F-D4B4-57AE-04F6A96435C1}"/>
              </a:ext>
            </a:extLst>
          </p:cNvPr>
          <p:cNvSpPr txBox="1"/>
          <p:nvPr/>
        </p:nvSpPr>
        <p:spPr>
          <a:xfrm>
            <a:off x="1249680" y="1859280"/>
            <a:ext cx="9189720" cy="3703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problem solving;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time management;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delegation;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conflict-resolution;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communication;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team development……</a:t>
            </a:r>
            <a:endParaRPr lang="en-GB" sz="4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DC6C0B-AD46-DB8B-8B73-A97DFD61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Lead 2025</a:t>
            </a:r>
          </a:p>
        </p:txBody>
      </p:sp>
    </p:spTree>
    <p:extLst>
      <p:ext uri="{BB962C8B-B14F-4D97-AF65-F5344CB8AC3E}">
        <p14:creationId xmlns:p14="http://schemas.microsoft.com/office/powerpoint/2010/main" val="2646726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rlguiding PPT Theme">
  <a:themeElements>
    <a:clrScheme name="Girlguiding colour theme">
      <a:dk1>
        <a:sysClr val="windowText" lastClr="000000"/>
      </a:dk1>
      <a:lt1>
        <a:sysClr val="window" lastClr="FFFFFF"/>
      </a:lt1>
      <a:dk2>
        <a:srgbClr val="161B4E"/>
      </a:dk2>
      <a:lt2>
        <a:srgbClr val="96D3F5"/>
      </a:lt2>
      <a:accent1>
        <a:srgbClr val="007BC4"/>
      </a:accent1>
      <a:accent2>
        <a:srgbClr val="00A7E5"/>
      </a:accent2>
      <a:accent3>
        <a:srgbClr val="E1120E"/>
      </a:accent3>
      <a:accent4>
        <a:srgbClr val="FFC80A"/>
      </a:accent4>
      <a:accent5>
        <a:srgbClr val="603D33"/>
      </a:accent5>
      <a:accent6>
        <a:srgbClr val="8CB5E2"/>
      </a:accent6>
      <a:hlink>
        <a:srgbClr val="007BC4"/>
      </a:hlink>
      <a:folHlink>
        <a:srgbClr val="161B4E"/>
      </a:folHlink>
    </a:clrScheme>
    <a:fontScheme name="Girlguiding font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irlguiding PowerPoint template.potx" id="{F674BB62-D284-406C-82BE-0D4371F00548}" vid="{2A6AA6CB-9E3B-4BDC-9951-BE626960F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4db90a-547b-4056-a9ad-8d4b71b8fa17">
      <Terms xmlns="http://schemas.microsoft.com/office/infopath/2007/PartnerControls"/>
    </lcf76f155ced4ddcb4097134ff3c332f>
    <TaxCatchAll xmlns="65af25f6-73ad-47bc-8433-e48359a8bb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A1C38AC54EC418283454DD4A6372C" ma:contentTypeVersion="11" ma:contentTypeDescription="Create a new document." ma:contentTypeScope="" ma:versionID="6cf2bca3eabbe7912f8026123fb65edd">
  <xsd:schema xmlns:xsd="http://www.w3.org/2001/XMLSchema" xmlns:xs="http://www.w3.org/2001/XMLSchema" xmlns:p="http://schemas.microsoft.com/office/2006/metadata/properties" xmlns:ns2="c34db90a-547b-4056-a9ad-8d4b71b8fa17" xmlns:ns3="65af25f6-73ad-47bc-8433-e48359a8bb9d" targetNamespace="http://schemas.microsoft.com/office/2006/metadata/properties" ma:root="true" ma:fieldsID="29f9a2e562a7033c4bd0429239e4c9a9" ns2:_="" ns3:_="">
    <xsd:import namespace="c34db90a-547b-4056-a9ad-8d4b71b8fa17"/>
    <xsd:import namespace="65af25f6-73ad-47bc-8433-e48359a8bb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db90a-547b-4056-a9ad-8d4b71b8f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6883a8e-427c-4c32-8f59-5a7cd2abd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f25f6-73ad-47bc-8433-e48359a8bb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00afd7-285b-4fec-88fc-5ba82c1a6cc5}" ma:internalName="TaxCatchAll" ma:showField="CatchAllData" ma:web="65af25f6-73ad-47bc-8433-e48359a8bb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BC67AD-8FEE-46FC-89F5-B9CFF76EE123}">
  <ds:schemaRefs>
    <ds:schemaRef ds:uri="c34db90a-547b-4056-a9ad-8d4b71b8fa17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5af25f6-73ad-47bc-8433-e48359a8bb9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923E8F1-21E9-4F72-BEBA-B4109196A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db90a-547b-4056-a9ad-8d4b71b8fa17"/>
    <ds:schemaRef ds:uri="65af25f6-73ad-47bc-8433-e48359a8bb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47A27-2C22-4E24-892D-CD1D2397D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Girlguiding PowerPoint template</Template>
  <TotalTime>2</TotalTime>
  <Words>240</Words>
  <Application>Microsoft Office PowerPoint</Application>
  <PresentationFormat>Widescreen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Poppins</vt:lpstr>
      <vt:lpstr>Poppins SemiBold</vt:lpstr>
      <vt:lpstr>Times New Roman</vt:lpstr>
      <vt:lpstr>Zilla Slab</vt:lpstr>
      <vt:lpstr>Girlguiding PPT Theme</vt:lpstr>
      <vt:lpstr>PowerPoint Presentation</vt:lpstr>
      <vt:lpstr>Introduction to management (Girlguiding)</vt:lpstr>
      <vt:lpstr>Aim</vt:lpstr>
      <vt:lpstr>Objectives</vt:lpstr>
      <vt:lpstr>Outcomes</vt:lpstr>
      <vt:lpstr>What does a people manager in Girlguiding do?</vt:lpstr>
      <vt:lpstr>What skills are required  to be developed to be an effective manager in Girlguiding?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 Stockton</dc:creator>
  <cp:lastModifiedBy>Ann-Marie MacRae</cp:lastModifiedBy>
  <cp:revision>7</cp:revision>
  <cp:lastPrinted>2025-10-23T13:28:34Z</cp:lastPrinted>
  <dcterms:created xsi:type="dcterms:W3CDTF">2023-03-06T15:54:53Z</dcterms:created>
  <dcterms:modified xsi:type="dcterms:W3CDTF">2025-10-23T13:28:35Z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0x010100CD2A1C38AC54EC418283454DD4A6372C</vt:lpwstr>
  </property>
  <property fmtid="{D5CDD505-2E9C-101B-9397-08002B2CF9AE}" pid="3" name="MediaServiceImageTags">
    <vt:lpwstr/>
  </property>
</Properties>
</file>