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7" r:id="rId5"/>
    <p:sldId id="256" r:id="rId6"/>
    <p:sldId id="282" r:id="rId7"/>
    <p:sldId id="283" r:id="rId8"/>
    <p:sldId id="291" r:id="rId9"/>
    <p:sldId id="302" r:id="rId10"/>
    <p:sldId id="303" r:id="rId11"/>
    <p:sldId id="304" r:id="rId12"/>
    <p:sldId id="310" r:id="rId13"/>
    <p:sldId id="306" r:id="rId14"/>
    <p:sldId id="307" r:id="rId15"/>
    <p:sldId id="308" r:id="rId16"/>
    <p:sldId id="309" r:id="rId1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B1BE6-949F-47E8-8600-25540F39AFE4}" v="3" dt="2025-10-23T13:42:53.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658"/>
  </p:normalViewPr>
  <p:slideViewPr>
    <p:cSldViewPr snapToGrid="0">
      <p:cViewPr varScale="1">
        <p:scale>
          <a:sx n="66" d="100"/>
          <a:sy n="66" d="100"/>
        </p:scale>
        <p:origin x="44" y="1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MacRae" userId="6727b188-6fcc-4d9e-893a-63ed3a380f0c" providerId="ADAL" clId="{7020F56C-E8DE-4FCD-85FE-5C8B945A3FAC}"/>
    <pc:docChg chg="modSld modNotesMaster modHandout">
      <pc:chgData name="Ann-Marie MacRae" userId="6727b188-6fcc-4d9e-893a-63ed3a380f0c" providerId="ADAL" clId="{7020F56C-E8DE-4FCD-85FE-5C8B945A3FAC}" dt="2025-10-23T13:42:53.941" v="9"/>
      <pc:docMkLst>
        <pc:docMk/>
      </pc:docMkLst>
      <pc:sldChg chg="modSp mod">
        <pc:chgData name="Ann-Marie MacRae" userId="6727b188-6fcc-4d9e-893a-63ed3a380f0c" providerId="ADAL" clId="{7020F56C-E8DE-4FCD-85FE-5C8B945A3FAC}" dt="2025-10-15T10:09:12.852" v="3" actId="20577"/>
        <pc:sldMkLst>
          <pc:docMk/>
          <pc:sldMk cId="2728557564" sldId="256"/>
        </pc:sldMkLst>
        <pc:spChg chg="mod">
          <ac:chgData name="Ann-Marie MacRae" userId="6727b188-6fcc-4d9e-893a-63ed3a380f0c" providerId="ADAL" clId="{7020F56C-E8DE-4FCD-85FE-5C8B945A3FAC}" dt="2025-10-15T10:09:12.852" v="3" actId="20577"/>
          <ac:spMkLst>
            <pc:docMk/>
            <pc:sldMk cId="2728557564" sldId="256"/>
            <ac:spMk id="2" creationId="{1A0D525D-DC8B-1131-02E2-361C35457A52}"/>
          </ac:spMkLst>
        </pc:spChg>
      </pc:sldChg>
      <pc:sldChg chg="modSp mod">
        <pc:chgData name="Ann-Marie MacRae" userId="6727b188-6fcc-4d9e-893a-63ed3a380f0c" providerId="ADAL" clId="{7020F56C-E8DE-4FCD-85FE-5C8B945A3FAC}" dt="2025-10-15T10:09:24.217" v="7" actId="20577"/>
        <pc:sldMkLst>
          <pc:docMk/>
          <pc:sldMk cId="3792264294" sldId="283"/>
        </pc:sldMkLst>
        <pc:spChg chg="mod">
          <ac:chgData name="Ann-Marie MacRae" userId="6727b188-6fcc-4d9e-893a-63ed3a380f0c" providerId="ADAL" clId="{7020F56C-E8DE-4FCD-85FE-5C8B945A3FAC}" dt="2025-10-15T10:09:24.217" v="7" actId="20577"/>
          <ac:spMkLst>
            <pc:docMk/>
            <pc:sldMk cId="3792264294" sldId="283"/>
            <ac:spMk id="7" creationId="{8F5AA7D9-E928-BFAD-9079-B5C53CCD5A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1" y="0"/>
            <a:ext cx="2945659" cy="495348"/>
          </a:xfrm>
          <a:prstGeom prst="rect">
            <a:avLst/>
          </a:prstGeom>
        </p:spPr>
        <p:txBody>
          <a:bodyPr vert="horz" lIns="94622" tIns="47311" rIns="94622" bIns="47311"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850443" y="0"/>
            <a:ext cx="2945659" cy="495348"/>
          </a:xfrm>
          <a:prstGeom prst="rect">
            <a:avLst/>
          </a:prstGeom>
        </p:spPr>
        <p:txBody>
          <a:bodyPr vert="horz" lIns="94622" tIns="47311" rIns="94622" bIns="47311" rtlCol="0"/>
          <a:lstStyle>
            <a:lvl1pPr algn="r">
              <a:defRPr sz="1200"/>
            </a:lvl1pPr>
          </a:lstStyle>
          <a:p>
            <a:fld id="{896353B5-04C2-4743-8706-38D39C5C9283}" type="datetimeFigureOut">
              <a:rPr lang="en-GB" smtClean="0"/>
              <a:t>23/10/2025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1" y="9377319"/>
            <a:ext cx="2945659" cy="495347"/>
          </a:xfrm>
          <a:prstGeom prst="rect">
            <a:avLst/>
          </a:prstGeom>
        </p:spPr>
        <p:txBody>
          <a:bodyPr vert="horz" lIns="94622" tIns="47311" rIns="94622" bIns="47311"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850443" y="9377319"/>
            <a:ext cx="2945659" cy="495347"/>
          </a:xfrm>
          <a:prstGeom prst="rect">
            <a:avLst/>
          </a:prstGeom>
        </p:spPr>
        <p:txBody>
          <a:bodyPr vert="horz" lIns="94622" tIns="47311" rIns="94622" bIns="47311"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10"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4622" tIns="47311" rIns="94622" bIns="47311" rtlCol="0"/>
          <a:lstStyle>
            <a:lvl1pPr algn="r">
              <a:defRPr sz="1200"/>
            </a:lvl1pPr>
          </a:lstStyle>
          <a:p>
            <a:fld id="{8FEE4DCA-625F-4472-BEE9-2CBFBD032A22}" type="datetimeFigureOut">
              <a:rPr lang="en-GB" smtClean="0"/>
              <a:t>23/10/2025</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9"/>
            <a:ext cx="2945659" cy="495347"/>
          </a:xfrm>
          <a:prstGeom prst="rect">
            <a:avLst/>
          </a:prstGeom>
        </p:spPr>
        <p:txBody>
          <a:bodyPr vert="horz" lIns="94622" tIns="47311" rIns="94622"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9"/>
            <a:ext cx="2945659" cy="495347"/>
          </a:xfrm>
          <a:prstGeom prst="rect">
            <a:avLst/>
          </a:prstGeom>
        </p:spPr>
        <p:txBody>
          <a:bodyPr vert="horz" lIns="94622" tIns="47311" rIns="94622" bIns="47311"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183357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10</a:t>
            </a:fld>
            <a:endParaRPr lang="en-GB"/>
          </a:p>
        </p:txBody>
      </p:sp>
    </p:spTree>
    <p:extLst>
      <p:ext uri="{BB962C8B-B14F-4D97-AF65-F5344CB8AC3E}">
        <p14:creationId xmlns:p14="http://schemas.microsoft.com/office/powerpoint/2010/main" val="415237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11</a:t>
            </a:fld>
            <a:endParaRPr lang="en-GB"/>
          </a:p>
        </p:txBody>
      </p:sp>
    </p:spTree>
    <p:extLst>
      <p:ext uri="{BB962C8B-B14F-4D97-AF65-F5344CB8AC3E}">
        <p14:creationId xmlns:p14="http://schemas.microsoft.com/office/powerpoint/2010/main" val="184911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318084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4995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237566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212963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282965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67242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182903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7</a:t>
            </a:fld>
            <a:endParaRPr lang="en-GB"/>
          </a:p>
        </p:txBody>
      </p:sp>
    </p:spTree>
    <p:extLst>
      <p:ext uri="{BB962C8B-B14F-4D97-AF65-F5344CB8AC3E}">
        <p14:creationId xmlns:p14="http://schemas.microsoft.com/office/powerpoint/2010/main" val="300158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342492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101441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057D9F78-1C66-4F6D-B816-D9170D0C6B95}"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644F93E4-A6D1-4219-827D-F5F23BD2393E}" type="datetime1">
              <a:rPr lang="en-GB" smtClean="0"/>
              <a:t>23/10/2025</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F79D385C-EC00-4D06-B207-9BA07AD906F3}" type="datetime1">
              <a:rPr lang="en-GB" smtClean="0"/>
              <a:t>23/10/2025</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6C462DB9-F162-47B7-A05C-8ECBDEE17445}" type="datetime1">
              <a:rPr lang="en-GB" smtClean="0"/>
              <a:t>23/10/2025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287F3D4E-6AD9-49AA-851E-C8EDC7282E28}" type="datetime1">
              <a:rPr lang="en-GB" smtClean="0"/>
              <a:t>23/10/2025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E0C2C090-3570-4D16-A0B5-A2494580C261}" type="datetime1">
              <a:rPr lang="en-GB" smtClean="0"/>
              <a:t>23/10/2025</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C54F3F0B-46AE-417C-8E37-F94C122DE625}" type="datetime1">
              <a:rPr lang="en-GB" smtClean="0"/>
              <a:t>23/10/2025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747A79CB-E0FD-4E2B-B234-0B10228AE05A}"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22B1970D-3697-4EB6-8441-2BD88C275EC3}"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807A6623-B637-4DF9-A392-C8596A8CE004}"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8425C70E-8189-46ED-9B0D-6FF2CAE46A31}"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1D1DEBB3-2FA2-4662-8994-2D41896381E7}"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A82FCC2E-32AF-4130-A86C-393F2AEB13E7}" type="datetime1">
              <a:rPr lang="en-GB" smtClean="0"/>
              <a:t>23/10/2025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42AF47-F393-13C2-62CA-38D9A6055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43" y="658324"/>
            <a:ext cx="4312913" cy="5541351"/>
          </a:xfrm>
          <a:prstGeom prst="rect">
            <a:avLst/>
          </a:prstGeom>
        </p:spPr>
      </p:pic>
    </p:spTree>
    <p:extLst>
      <p:ext uri="{BB962C8B-B14F-4D97-AF65-F5344CB8AC3E}">
        <p14:creationId xmlns:p14="http://schemas.microsoft.com/office/powerpoint/2010/main" val="1823537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1F7D-6552-E4BD-2DFE-1AC21FD96E6A}"/>
              </a:ext>
            </a:extLst>
          </p:cNvPr>
          <p:cNvSpPr>
            <a:spLocks noGrp="1"/>
          </p:cNvSpPr>
          <p:nvPr>
            <p:ph type="title"/>
          </p:nvPr>
        </p:nvSpPr>
        <p:spPr/>
        <p:txBody>
          <a:bodyPr/>
          <a:lstStyle/>
          <a:p>
            <a:r>
              <a:rPr lang="en-US" dirty="0"/>
              <a:t>How can we inspire or motivate others? </a:t>
            </a:r>
          </a:p>
        </p:txBody>
      </p:sp>
      <p:sp>
        <p:nvSpPr>
          <p:cNvPr id="3" name="Content Placeholder 2">
            <a:extLst>
              <a:ext uri="{FF2B5EF4-FFF2-40B4-BE49-F238E27FC236}">
                <a16:creationId xmlns:a16="http://schemas.microsoft.com/office/drawing/2014/main" id="{F0C80387-5D8E-37B3-0577-813222BB5828}"/>
              </a:ext>
            </a:extLst>
          </p:cNvPr>
          <p:cNvSpPr>
            <a:spLocks noGrp="1"/>
          </p:cNvSpPr>
          <p:nvPr>
            <p:ph idx="1"/>
          </p:nvPr>
        </p:nvSpPr>
        <p:spPr/>
        <p:txBody>
          <a:bodyPr/>
          <a:lstStyle/>
          <a:p>
            <a:pPr lvl="0"/>
            <a:r>
              <a:rPr lang="en-US" sz="2400" dirty="0"/>
              <a:t>Find a partner and write down your top 3 ways to inspire and motivate others (on post it notes)</a:t>
            </a:r>
          </a:p>
          <a:p>
            <a:pPr lvl="0"/>
            <a:endParaRPr lang="en-US" sz="2400" dirty="0"/>
          </a:p>
          <a:p>
            <a:pPr lvl="0"/>
            <a:r>
              <a:rPr lang="en-US" sz="2400" dirty="0"/>
              <a:t>Get together with another pair and choose your top 3 from both groups (discarding 3)</a:t>
            </a:r>
          </a:p>
          <a:p>
            <a:pPr lvl="0"/>
            <a:endParaRPr lang="en-US" sz="2400" dirty="0"/>
          </a:p>
          <a:p>
            <a:pPr lvl="0"/>
            <a:r>
              <a:rPr lang="en-US" sz="2400" dirty="0"/>
              <a:t>Get together with another group and choose your top 3 from both groups (again discarding 3)</a:t>
            </a:r>
          </a:p>
          <a:p>
            <a:pPr lvl="0"/>
            <a:endParaRPr lang="en-US" dirty="0"/>
          </a:p>
          <a:p>
            <a:pPr lvl="0"/>
            <a:endParaRPr lang="en-US" dirty="0"/>
          </a:p>
          <a:p>
            <a:pPr lvl="0"/>
            <a:endParaRPr lang="en-US" dirty="0"/>
          </a:p>
          <a:p>
            <a:pPr lvl="0"/>
            <a:endParaRPr lang="en-US" dirty="0"/>
          </a:p>
          <a:p>
            <a:pPr lvl="0"/>
            <a:endParaRPr lang="en-US" dirty="0"/>
          </a:p>
        </p:txBody>
      </p:sp>
      <p:sp>
        <p:nvSpPr>
          <p:cNvPr id="4" name="Slide Number Placeholder 3">
            <a:extLst>
              <a:ext uri="{FF2B5EF4-FFF2-40B4-BE49-F238E27FC236}">
                <a16:creationId xmlns:a16="http://schemas.microsoft.com/office/drawing/2014/main" id="{83AC0838-0611-2979-A70E-9F1D45F263A0}"/>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5" name="Text Placeholder 4">
            <a:extLst>
              <a:ext uri="{FF2B5EF4-FFF2-40B4-BE49-F238E27FC236}">
                <a16:creationId xmlns:a16="http://schemas.microsoft.com/office/drawing/2014/main" id="{5C2EB855-BF30-AD49-C082-6E5DC8D43A2B}"/>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6879C768-B920-6AE3-ADD8-86C7400A5FDE}"/>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34388021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8150-AFCE-7128-BCAA-1F862CDACE45}"/>
              </a:ext>
            </a:extLst>
          </p:cNvPr>
          <p:cNvSpPr>
            <a:spLocks noGrp="1"/>
          </p:cNvSpPr>
          <p:nvPr>
            <p:ph type="title"/>
          </p:nvPr>
        </p:nvSpPr>
        <p:spPr/>
        <p:txBody>
          <a:bodyPr/>
          <a:lstStyle/>
          <a:p>
            <a:r>
              <a:rPr lang="en-US" dirty="0"/>
              <a:t>Consider our final examples of how we can inspire and motivate others</a:t>
            </a:r>
          </a:p>
        </p:txBody>
      </p:sp>
      <p:sp>
        <p:nvSpPr>
          <p:cNvPr id="3" name="Content Placeholder 2">
            <a:extLst>
              <a:ext uri="{FF2B5EF4-FFF2-40B4-BE49-F238E27FC236}">
                <a16:creationId xmlns:a16="http://schemas.microsoft.com/office/drawing/2014/main" id="{D806C4BF-B3F7-E335-9C05-101EA3DDF83A}"/>
              </a:ext>
            </a:extLst>
          </p:cNvPr>
          <p:cNvSpPr>
            <a:spLocks noGrp="1"/>
          </p:cNvSpPr>
          <p:nvPr>
            <p:ph idx="1"/>
          </p:nvPr>
        </p:nvSpPr>
        <p:spPr>
          <a:xfrm>
            <a:off x="407986" y="1959428"/>
            <a:ext cx="11376025" cy="3917497"/>
          </a:xfrm>
        </p:spPr>
        <p:txBody>
          <a:bodyPr/>
          <a:lstStyle/>
          <a:p>
            <a:r>
              <a:rPr lang="en-US" sz="3200" dirty="0"/>
              <a:t>In a small group of 4/5 discuss practical examples of how these can be used in a Guiding context with individual volunteers or a team of volunteers.</a:t>
            </a:r>
          </a:p>
        </p:txBody>
      </p:sp>
      <p:sp>
        <p:nvSpPr>
          <p:cNvPr id="4" name="Slide Number Placeholder 3">
            <a:extLst>
              <a:ext uri="{FF2B5EF4-FFF2-40B4-BE49-F238E27FC236}">
                <a16:creationId xmlns:a16="http://schemas.microsoft.com/office/drawing/2014/main" id="{6BC2DC78-4C33-55B9-EE8B-549EF9A53855}"/>
              </a:ext>
            </a:extLst>
          </p:cNvPr>
          <p:cNvSpPr>
            <a:spLocks noGrp="1"/>
          </p:cNvSpPr>
          <p:nvPr>
            <p:ph type="sldNum" sz="quarter" idx="12"/>
          </p:nvPr>
        </p:nvSpPr>
        <p:spPr/>
        <p:txBody>
          <a:bodyPr/>
          <a:lstStyle/>
          <a:p>
            <a:fld id="{CBA53E11-492D-48B3-9F9B-09541CA2A39A}" type="slidenum">
              <a:rPr lang="en-GB" smtClean="0"/>
              <a:t>11</a:t>
            </a:fld>
            <a:endParaRPr lang="en-GB"/>
          </a:p>
        </p:txBody>
      </p:sp>
      <p:sp>
        <p:nvSpPr>
          <p:cNvPr id="5" name="Footer Placeholder 4">
            <a:extLst>
              <a:ext uri="{FF2B5EF4-FFF2-40B4-BE49-F238E27FC236}">
                <a16:creationId xmlns:a16="http://schemas.microsoft.com/office/drawing/2014/main" id="{71690611-EAC6-7AD7-E3A0-81B789CF4D47}"/>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11801705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696C-A1C8-06A2-B274-37F9175DFF2E}"/>
              </a:ext>
            </a:extLst>
          </p:cNvPr>
          <p:cNvSpPr>
            <a:spLocks noGrp="1"/>
          </p:cNvSpPr>
          <p:nvPr>
            <p:ph type="ctrTitle"/>
          </p:nvPr>
        </p:nvSpPr>
        <p:spPr>
          <a:xfrm>
            <a:off x="2454729" y="1666843"/>
            <a:ext cx="7282542" cy="1461472"/>
          </a:xfrm>
        </p:spPr>
        <p:txBody>
          <a:bodyPr anchor="b">
            <a:normAutofit/>
          </a:bodyPr>
          <a:lstStyle/>
          <a:p>
            <a:r>
              <a:rPr lang="en-US" dirty="0"/>
              <a:t>Individual Action Plan</a:t>
            </a:r>
          </a:p>
        </p:txBody>
      </p:sp>
      <p:sp>
        <p:nvSpPr>
          <p:cNvPr id="3" name="Content Placeholder 2">
            <a:extLst>
              <a:ext uri="{FF2B5EF4-FFF2-40B4-BE49-F238E27FC236}">
                <a16:creationId xmlns:a16="http://schemas.microsoft.com/office/drawing/2014/main" id="{35880966-214D-FFFE-DB4F-6CABC134ACD6}"/>
              </a:ext>
            </a:extLst>
          </p:cNvPr>
          <p:cNvSpPr>
            <a:spLocks noGrp="1"/>
          </p:cNvSpPr>
          <p:nvPr>
            <p:ph type="subTitle" idx="1"/>
          </p:nvPr>
        </p:nvSpPr>
        <p:spPr>
          <a:xfrm>
            <a:off x="2454729" y="3729685"/>
            <a:ext cx="7282542" cy="1390955"/>
          </a:xfrm>
        </p:spPr>
        <p:txBody>
          <a:bodyPr>
            <a:normAutofit/>
          </a:bodyPr>
          <a:lstStyle/>
          <a:p>
            <a:pPr>
              <a:lnSpc>
                <a:spcPct val="90000"/>
              </a:lnSpc>
            </a:pPr>
            <a:r>
              <a:rPr lang="en-GB" dirty="0"/>
              <a:t>Use your postcard to write down what you are going to do to inspire and motivate others so that you can bring out the best in the teams you work with.</a:t>
            </a:r>
            <a:endParaRPr lang="en-US" dirty="0"/>
          </a:p>
        </p:txBody>
      </p:sp>
      <p:sp>
        <p:nvSpPr>
          <p:cNvPr id="4" name="Slide Number Placeholder 3" hidden="1">
            <a:extLst>
              <a:ext uri="{FF2B5EF4-FFF2-40B4-BE49-F238E27FC236}">
                <a16:creationId xmlns:a16="http://schemas.microsoft.com/office/drawing/2014/main" id="{6698E845-AD5F-6701-3EF2-76E7476AEAD8}"/>
              </a:ext>
            </a:extLst>
          </p:cNvPr>
          <p:cNvSpPr>
            <a:spLocks noGrp="1"/>
          </p:cNvSpPr>
          <p:nvPr>
            <p:ph type="sldNum" sz="quarter" idx="4294967295"/>
          </p:nvPr>
        </p:nvSpPr>
        <p:spPr>
          <a:xfrm>
            <a:off x="11360727" y="6426365"/>
            <a:ext cx="423286" cy="210707"/>
          </a:xfrm>
        </p:spPr>
        <p:txBody>
          <a:bodyPr/>
          <a:lstStyle/>
          <a:p>
            <a:pPr>
              <a:spcAft>
                <a:spcPts val="600"/>
              </a:spcAft>
            </a:pPr>
            <a:fld id="{CBA53E11-492D-48B3-9F9B-09541CA2A39A}" type="slidenum">
              <a:rPr lang="en-GB" smtClean="0"/>
              <a:pPr>
                <a:spcAft>
                  <a:spcPts val="600"/>
                </a:spcAft>
              </a:pPr>
              <a:t>12</a:t>
            </a:fld>
            <a:endParaRPr lang="en-GB"/>
          </a:p>
        </p:txBody>
      </p:sp>
    </p:spTree>
    <p:extLst>
      <p:ext uri="{BB962C8B-B14F-4D97-AF65-F5344CB8AC3E}">
        <p14:creationId xmlns:p14="http://schemas.microsoft.com/office/powerpoint/2010/main" val="1301281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1780D-0171-F413-F21D-C93C9BB0E00B}"/>
              </a:ext>
            </a:extLst>
          </p:cNvPr>
          <p:cNvSpPr>
            <a:spLocks noGrp="1"/>
          </p:cNvSpPr>
          <p:nvPr>
            <p:ph type="sldNum" sz="quarter" idx="12"/>
          </p:nvPr>
        </p:nvSpPr>
        <p:spPr/>
        <p:txBody>
          <a:bodyPr/>
          <a:lstStyle/>
          <a:p>
            <a:fld id="{CBA53E11-492D-48B3-9F9B-09541CA2A39A}" type="slidenum">
              <a:rPr lang="en-GB" smtClean="0"/>
              <a:t>13</a:t>
            </a:fld>
            <a:endParaRPr lang="en-GB"/>
          </a:p>
        </p:txBody>
      </p:sp>
      <p:pic>
        <p:nvPicPr>
          <p:cNvPr id="2050" name="Picture 2" descr="Ken Poirot Quote: “Motivating others leads to success whereas inspiring  others leads to greatness.”">
            <a:extLst>
              <a:ext uri="{FF2B5EF4-FFF2-40B4-BE49-F238E27FC236}">
                <a16:creationId xmlns:a16="http://schemas.microsoft.com/office/drawing/2014/main" id="{AB4B20FE-6E73-D134-107F-EDDD61600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2CD7DB7-7221-FBF2-1610-14DB466313FB}"/>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17006650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1539238" y="1158240"/>
            <a:ext cx="9113521" cy="2008414"/>
          </a:xfrm>
        </p:spPr>
        <p:txBody>
          <a:bodyPr/>
          <a:lstStyle/>
          <a:p>
            <a:r>
              <a:rPr lang="en-GB" dirty="0"/>
              <a:t>Inspiring and motivating others</a:t>
            </a:r>
            <a:endParaRPr lang="en-GB" sz="6000" dirty="0"/>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1661159" y="4308805"/>
            <a:ext cx="8869680" cy="1390955"/>
          </a:xfrm>
        </p:spPr>
        <p:txBody>
          <a:bodyPr/>
          <a:lstStyle/>
          <a:p>
            <a:r>
              <a:rPr lang="en-US" sz="3600" dirty="0"/>
              <a:t>Carol Morwood &amp; Alison Plummer</a:t>
            </a:r>
            <a:endParaRPr lang="en-GB" sz="3600" dirty="0"/>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60" y="5503989"/>
            <a:ext cx="815479" cy="1047750"/>
          </a:xfrm>
          <a:prstGeom prst="rect">
            <a:avLst/>
          </a:prstGeom>
        </p:spPr>
      </p:pic>
    </p:spTree>
    <p:extLst>
      <p:ext uri="{BB962C8B-B14F-4D97-AF65-F5344CB8AC3E}">
        <p14:creationId xmlns:p14="http://schemas.microsoft.com/office/powerpoint/2010/main" val="27285575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4DEE-7771-4874-D57C-D37F7470720A}"/>
              </a:ext>
            </a:extLst>
          </p:cNvPr>
          <p:cNvSpPr>
            <a:spLocks noGrp="1"/>
          </p:cNvSpPr>
          <p:nvPr>
            <p:ph type="title"/>
          </p:nvPr>
        </p:nvSpPr>
        <p:spPr/>
        <p:txBody>
          <a:bodyPr/>
          <a:lstStyle/>
          <a:p>
            <a:r>
              <a:rPr lang="en-US" sz="5400" dirty="0"/>
              <a:t>Aim</a:t>
            </a:r>
          </a:p>
        </p:txBody>
      </p:sp>
      <p:sp>
        <p:nvSpPr>
          <p:cNvPr id="4" name="Slide Number Placeholder 3">
            <a:extLst>
              <a:ext uri="{FF2B5EF4-FFF2-40B4-BE49-F238E27FC236}">
                <a16:creationId xmlns:a16="http://schemas.microsoft.com/office/drawing/2014/main" id="{49D6F2C4-EB6B-4FDB-DC4E-DA1F34BEC9D5}"/>
              </a:ext>
            </a:extLst>
          </p:cNvPr>
          <p:cNvSpPr>
            <a:spLocks noGrp="1"/>
          </p:cNvSpPr>
          <p:nvPr>
            <p:ph type="sldNum" sz="quarter" idx="12"/>
          </p:nvPr>
        </p:nvSpPr>
        <p:spPr/>
        <p:txBody>
          <a:bodyPr/>
          <a:lstStyle/>
          <a:p>
            <a:fld id="{CBA53E11-492D-48B3-9F9B-09541CA2A39A}" type="slidenum">
              <a:rPr lang="en-GB" smtClean="0"/>
              <a:pPr/>
              <a:t>3</a:t>
            </a:fld>
            <a:endParaRPr lang="en-GB"/>
          </a:p>
        </p:txBody>
      </p:sp>
      <p:sp>
        <p:nvSpPr>
          <p:cNvPr id="5" name="Text Placeholder 4">
            <a:extLst>
              <a:ext uri="{FF2B5EF4-FFF2-40B4-BE49-F238E27FC236}">
                <a16:creationId xmlns:a16="http://schemas.microsoft.com/office/drawing/2014/main" id="{E24EA1A1-E321-11C5-2861-6126E0E19CA3}"/>
              </a:ext>
            </a:extLst>
          </p:cNvPr>
          <p:cNvSpPr>
            <a:spLocks noGrp="1"/>
          </p:cNvSpPr>
          <p:nvPr>
            <p:ph type="body" sz="quarter" idx="13"/>
          </p:nvPr>
        </p:nvSpPr>
        <p:spPr>
          <a:xfrm>
            <a:off x="407988" y="1412875"/>
            <a:ext cx="9238932" cy="4464050"/>
          </a:xfrm>
        </p:spPr>
        <p:txBody>
          <a:bodyPr/>
          <a:lstStyle/>
          <a:p>
            <a:r>
              <a:rPr lang="en-GB" sz="4000" dirty="0"/>
              <a:t>This session will give attendees the opportunity to consider the importance of inspiring and motivating others, and how they can develop these skills to bring out the best in the teams they work with.</a:t>
            </a:r>
          </a:p>
        </p:txBody>
      </p:sp>
      <p:sp>
        <p:nvSpPr>
          <p:cNvPr id="3" name="Footer Placeholder 2">
            <a:extLst>
              <a:ext uri="{FF2B5EF4-FFF2-40B4-BE49-F238E27FC236}">
                <a16:creationId xmlns:a16="http://schemas.microsoft.com/office/drawing/2014/main" id="{5A46A499-DBC8-A0CF-22A3-567453F81690}"/>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10834623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9571-3012-BA32-32C5-918F7BB36728}"/>
              </a:ext>
            </a:extLst>
          </p:cNvPr>
          <p:cNvSpPr>
            <a:spLocks noGrp="1"/>
          </p:cNvSpPr>
          <p:nvPr>
            <p:ph type="title"/>
          </p:nvPr>
        </p:nvSpPr>
        <p:spPr/>
        <p:txBody>
          <a:bodyPr/>
          <a:lstStyle/>
          <a:p>
            <a:r>
              <a:rPr lang="en-US" sz="4400" dirty="0"/>
              <a:t>Objectives</a:t>
            </a:r>
          </a:p>
        </p:txBody>
      </p:sp>
      <p:sp>
        <p:nvSpPr>
          <p:cNvPr id="4" name="Slide Number Placeholder 3">
            <a:extLst>
              <a:ext uri="{FF2B5EF4-FFF2-40B4-BE49-F238E27FC236}">
                <a16:creationId xmlns:a16="http://schemas.microsoft.com/office/drawing/2014/main" id="{CF0986A4-840D-F6A0-8FA8-4CBC42A2454F}"/>
              </a:ext>
            </a:extLst>
          </p:cNvPr>
          <p:cNvSpPr>
            <a:spLocks noGrp="1"/>
          </p:cNvSpPr>
          <p:nvPr>
            <p:ph type="sldNum" sz="quarter" idx="12"/>
          </p:nvPr>
        </p:nvSpPr>
        <p:spPr/>
        <p:txBody>
          <a:bodyPr/>
          <a:lstStyle/>
          <a:p>
            <a:fld id="{CBA53E11-492D-48B3-9F9B-09541CA2A39A}" type="slidenum">
              <a:rPr lang="en-GB" smtClean="0"/>
              <a:pPr/>
              <a:t>4</a:t>
            </a:fld>
            <a:endParaRPr lang="en-GB"/>
          </a:p>
        </p:txBody>
      </p:sp>
      <p:sp>
        <p:nvSpPr>
          <p:cNvPr id="7" name="Text Placeholder 6">
            <a:extLst>
              <a:ext uri="{FF2B5EF4-FFF2-40B4-BE49-F238E27FC236}">
                <a16:creationId xmlns:a16="http://schemas.microsoft.com/office/drawing/2014/main" id="{8F5AA7D9-E928-BFAD-9079-B5C53CCD5A04}"/>
              </a:ext>
            </a:extLst>
          </p:cNvPr>
          <p:cNvSpPr>
            <a:spLocks noGrp="1"/>
          </p:cNvSpPr>
          <p:nvPr>
            <p:ph type="body" sz="quarter" idx="13"/>
          </p:nvPr>
        </p:nvSpPr>
        <p:spPr>
          <a:xfrm>
            <a:off x="407988" y="1412875"/>
            <a:ext cx="9589452" cy="4464050"/>
          </a:xfrm>
        </p:spPr>
        <p:txBody>
          <a:bodyPr/>
          <a:lstStyle/>
          <a:p>
            <a:pPr marL="457200" indent="-457200">
              <a:buFont typeface="+mj-lt"/>
              <a:buAutoNum type="arabicPeriod"/>
            </a:pPr>
            <a:r>
              <a:rPr lang="en-GB" sz="2800" dirty="0"/>
              <a:t>What is the definition of inspiring and motivating behaviour?</a:t>
            </a:r>
          </a:p>
          <a:p>
            <a:pPr marL="457200" indent="-457200">
              <a:buFont typeface="+mj-lt"/>
              <a:buAutoNum type="arabicPeriod"/>
            </a:pPr>
            <a:r>
              <a:rPr lang="en-GB" sz="2800" dirty="0"/>
              <a:t>Discuss who do they find inspiring &amp; motivating and why? </a:t>
            </a:r>
          </a:p>
          <a:p>
            <a:pPr marL="457200" indent="-457200">
              <a:buFont typeface="+mj-lt"/>
              <a:buAutoNum type="arabicPeriod"/>
            </a:pPr>
            <a:r>
              <a:rPr lang="en-GB" sz="2800" dirty="0"/>
              <a:t>What skills did these people have?</a:t>
            </a:r>
          </a:p>
          <a:p>
            <a:pPr marL="457200" indent="-457200">
              <a:buFont typeface="+mj-lt"/>
              <a:buAutoNum type="arabicPeriod"/>
            </a:pPr>
            <a:r>
              <a:rPr lang="en-GB" sz="2800" dirty="0"/>
              <a:t>How can they develop these skills for themselves, to bring out the best in the teams they work with (either girls and/or adults)?</a:t>
            </a:r>
          </a:p>
        </p:txBody>
      </p:sp>
      <p:sp>
        <p:nvSpPr>
          <p:cNvPr id="3" name="Footer Placeholder 2">
            <a:extLst>
              <a:ext uri="{FF2B5EF4-FFF2-40B4-BE49-F238E27FC236}">
                <a16:creationId xmlns:a16="http://schemas.microsoft.com/office/drawing/2014/main" id="{C168B02E-FAB8-AB34-ECD3-BD020D64705A}"/>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37922642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CFC601-FF45-BE04-90C9-E1F3591BD823}"/>
              </a:ext>
            </a:extLst>
          </p:cNvPr>
          <p:cNvSpPr>
            <a:spLocks noGrp="1"/>
          </p:cNvSpPr>
          <p:nvPr>
            <p:ph type="title"/>
          </p:nvPr>
        </p:nvSpPr>
        <p:spPr>
          <a:xfrm>
            <a:off x="407987" y="404813"/>
            <a:ext cx="7756299" cy="1008062"/>
          </a:xfrm>
        </p:spPr>
        <p:txBody>
          <a:bodyPr anchor="t">
            <a:normAutofit/>
          </a:bodyPr>
          <a:lstStyle/>
          <a:p>
            <a:r>
              <a:rPr lang="en-GB" sz="4400" dirty="0"/>
              <a:t>Outcomes</a:t>
            </a:r>
          </a:p>
        </p:txBody>
      </p:sp>
      <p:sp>
        <p:nvSpPr>
          <p:cNvPr id="9" name="Slide Number Placeholder 3">
            <a:extLst>
              <a:ext uri="{FF2B5EF4-FFF2-40B4-BE49-F238E27FC236}">
                <a16:creationId xmlns:a16="http://schemas.microsoft.com/office/drawing/2014/main" id="{E7B7227D-01FA-C5F1-9EF2-DDC1F5F5A446}"/>
              </a:ext>
            </a:extLst>
          </p:cNvPr>
          <p:cNvSpPr>
            <a:spLocks noGrp="1"/>
          </p:cNvSpPr>
          <p:nvPr>
            <p:ph type="sldNum" sz="quarter" idx="12"/>
          </p:nvPr>
        </p:nvSpPr>
        <p:spPr>
          <a:xfrm>
            <a:off x="11360727" y="6426365"/>
            <a:ext cx="423286" cy="210707"/>
          </a:xfrm>
        </p:spPr>
        <p:txBody>
          <a:bodyPr/>
          <a:lstStyle/>
          <a:p>
            <a:pPr>
              <a:spcAft>
                <a:spcPts val="600"/>
              </a:spcAft>
            </a:pPr>
            <a:fld id="{CBA53E11-492D-48B3-9F9B-09541CA2A39A}" type="slidenum">
              <a:rPr lang="en-GB" smtClean="0"/>
              <a:pPr>
                <a:spcAft>
                  <a:spcPts val="600"/>
                </a:spcAft>
              </a:pPr>
              <a:t>5</a:t>
            </a:fld>
            <a:endParaRPr lang="en-GB"/>
          </a:p>
        </p:txBody>
      </p:sp>
      <p:sp>
        <p:nvSpPr>
          <p:cNvPr id="11" name="Text Placeholder 4">
            <a:extLst>
              <a:ext uri="{FF2B5EF4-FFF2-40B4-BE49-F238E27FC236}">
                <a16:creationId xmlns:a16="http://schemas.microsoft.com/office/drawing/2014/main" id="{042B23AF-8B05-328C-199A-5946A6119B01}"/>
              </a:ext>
            </a:extLst>
          </p:cNvPr>
          <p:cNvSpPr>
            <a:spLocks noGrp="1"/>
          </p:cNvSpPr>
          <p:nvPr>
            <p:ph type="body" sz="quarter" idx="13"/>
          </p:nvPr>
        </p:nvSpPr>
        <p:spPr>
          <a:xfrm>
            <a:off x="407988" y="1412875"/>
            <a:ext cx="9040812" cy="4464050"/>
          </a:xfrm>
        </p:spPr>
        <p:txBody>
          <a:bodyPr/>
          <a:lstStyle/>
          <a:p>
            <a:pPr marL="457200" indent="-457200">
              <a:buFont typeface="+mj-lt"/>
              <a:buAutoNum type="arabicPeriod"/>
            </a:pPr>
            <a:r>
              <a:rPr lang="en-GB" sz="3200" dirty="0"/>
              <a:t>Attendees will feel more empowered to inspire &amp; motivate others.</a:t>
            </a:r>
          </a:p>
          <a:p>
            <a:pPr marL="457200" indent="-457200">
              <a:buFont typeface="+mj-lt"/>
              <a:buAutoNum type="arabicPeriod"/>
            </a:pPr>
            <a:endParaRPr lang="en-GB" sz="3200" dirty="0"/>
          </a:p>
          <a:p>
            <a:pPr marL="457200" indent="-457200">
              <a:buFont typeface="+mj-lt"/>
              <a:buAutoNum type="arabicPeriod"/>
            </a:pPr>
            <a:r>
              <a:rPr lang="en-GB" sz="3200" dirty="0"/>
              <a:t>Attendees will produce a personal action plan about how are they going to inspire and motivate others.</a:t>
            </a:r>
          </a:p>
        </p:txBody>
      </p:sp>
      <p:sp>
        <p:nvSpPr>
          <p:cNvPr id="3" name="Footer Placeholder 2">
            <a:extLst>
              <a:ext uri="{FF2B5EF4-FFF2-40B4-BE49-F238E27FC236}">
                <a16:creationId xmlns:a16="http://schemas.microsoft.com/office/drawing/2014/main" id="{9F696AE7-F5D7-B217-CA16-75AB53664BF1}"/>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30033990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F9A6FC1E-05CA-9A10-EC59-EBEF51E64D8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5390" r="15390"/>
          <a:stretch/>
        </p:blipFill>
        <p:spPr bwMode="auto">
          <a:xfrm>
            <a:off x="4063200" y="275"/>
            <a:ext cx="8128800" cy="6165299"/>
          </a:xfrm>
          <a:prstGeom prst="rect">
            <a:avLst/>
          </a:prstGeom>
          <a:solidFill>
            <a:srgbClr val="FFFFFF"/>
          </a:solidFill>
        </p:spPr>
      </p:pic>
      <p:sp>
        <p:nvSpPr>
          <p:cNvPr id="1035" name="Title 2">
            <a:extLst>
              <a:ext uri="{FF2B5EF4-FFF2-40B4-BE49-F238E27FC236}">
                <a16:creationId xmlns:a16="http://schemas.microsoft.com/office/drawing/2014/main" id="{69F9ABF0-8475-B40E-24FE-33F49AA6BBD2}"/>
              </a:ext>
            </a:extLst>
          </p:cNvPr>
          <p:cNvSpPr>
            <a:spLocks noGrp="1"/>
          </p:cNvSpPr>
          <p:nvPr>
            <p:ph type="title"/>
          </p:nvPr>
        </p:nvSpPr>
        <p:spPr>
          <a:xfrm>
            <a:off x="407987" y="404813"/>
            <a:ext cx="3250800" cy="1111166"/>
          </a:xfrm>
        </p:spPr>
        <p:txBody>
          <a:bodyPr/>
          <a:lstStyle/>
          <a:p>
            <a:br>
              <a:rPr lang="en-US" dirty="0"/>
            </a:br>
            <a:r>
              <a:rPr lang="en-US" dirty="0"/>
              <a:t>Motivational postcards</a:t>
            </a:r>
          </a:p>
        </p:txBody>
      </p:sp>
      <p:sp>
        <p:nvSpPr>
          <p:cNvPr id="1037" name="Content Placeholder 3">
            <a:extLst>
              <a:ext uri="{FF2B5EF4-FFF2-40B4-BE49-F238E27FC236}">
                <a16:creationId xmlns:a16="http://schemas.microsoft.com/office/drawing/2014/main" id="{1B960271-8CD8-8B18-1C5A-06B07A698642}"/>
              </a:ext>
            </a:extLst>
          </p:cNvPr>
          <p:cNvSpPr>
            <a:spLocks noGrp="1"/>
          </p:cNvSpPr>
          <p:nvPr>
            <p:ph sz="half" idx="1"/>
          </p:nvPr>
        </p:nvSpPr>
        <p:spPr>
          <a:xfrm>
            <a:off x="407987" y="2069431"/>
            <a:ext cx="3250800" cy="3807493"/>
          </a:xfrm>
        </p:spPr>
        <p:txBody>
          <a:bodyPr/>
          <a:lstStyle/>
          <a:p>
            <a:r>
              <a:rPr lang="en-US" sz="2400" dirty="0"/>
              <a:t>Please choose a postcard that means something to you and keep till later.</a:t>
            </a:r>
          </a:p>
        </p:txBody>
      </p:sp>
      <p:sp>
        <p:nvSpPr>
          <p:cNvPr id="3" name="Slide Number Placeholder 2">
            <a:extLst>
              <a:ext uri="{FF2B5EF4-FFF2-40B4-BE49-F238E27FC236}">
                <a16:creationId xmlns:a16="http://schemas.microsoft.com/office/drawing/2014/main" id="{16ABA6F2-8D12-0219-5006-EA7F29661490}"/>
              </a:ext>
            </a:extLst>
          </p:cNvPr>
          <p:cNvSpPr>
            <a:spLocks noGrp="1"/>
          </p:cNvSpPr>
          <p:nvPr>
            <p:ph type="sldNum" sz="quarter" idx="12"/>
          </p:nvPr>
        </p:nvSpPr>
        <p:spPr>
          <a:xfrm>
            <a:off x="11360727" y="6426365"/>
            <a:ext cx="423286" cy="210707"/>
          </a:xfrm>
        </p:spPr>
        <p:txBody>
          <a:bodyPr anchor="ctr">
            <a:normAutofit/>
          </a:bodyPr>
          <a:lstStyle/>
          <a:p>
            <a:pPr>
              <a:spcAft>
                <a:spcPts val="600"/>
              </a:spcAft>
            </a:pPr>
            <a:fld id="{CBA53E11-492D-48B3-9F9B-09541CA2A39A}" type="slidenum">
              <a:rPr lang="en-GB" smtClean="0"/>
              <a:pPr>
                <a:spcAft>
                  <a:spcPts val="600"/>
                </a:spcAft>
              </a:pPr>
              <a:t>6</a:t>
            </a:fld>
            <a:endParaRPr lang="en-GB"/>
          </a:p>
        </p:txBody>
      </p:sp>
      <p:sp>
        <p:nvSpPr>
          <p:cNvPr id="2" name="Footer Placeholder 1">
            <a:extLst>
              <a:ext uri="{FF2B5EF4-FFF2-40B4-BE49-F238E27FC236}">
                <a16:creationId xmlns:a16="http://schemas.microsoft.com/office/drawing/2014/main" id="{B6498D0A-41E2-58EE-E63A-CFABD5D2344A}"/>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41464687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1989-2796-99E2-6D88-32BA46A56E3A}"/>
              </a:ext>
            </a:extLst>
          </p:cNvPr>
          <p:cNvSpPr>
            <a:spLocks noGrp="1"/>
          </p:cNvSpPr>
          <p:nvPr>
            <p:ph type="title"/>
          </p:nvPr>
        </p:nvSpPr>
        <p:spPr>
          <a:xfrm>
            <a:off x="407987" y="220929"/>
            <a:ext cx="11376025" cy="579172"/>
          </a:xfrm>
        </p:spPr>
        <p:txBody>
          <a:bodyPr/>
          <a:lstStyle/>
          <a:p>
            <a:r>
              <a:rPr lang="en-US" sz="3200" dirty="0"/>
              <a:t>What do we mean by inspiring and motivating </a:t>
            </a:r>
            <a:r>
              <a:rPr lang="en-US" sz="3200" dirty="0" err="1"/>
              <a:t>behaviour</a:t>
            </a:r>
            <a:r>
              <a:rPr lang="en-US" sz="3200" dirty="0"/>
              <a:t>? </a:t>
            </a:r>
          </a:p>
        </p:txBody>
      </p:sp>
      <p:sp>
        <p:nvSpPr>
          <p:cNvPr id="3" name="Content Placeholder 2">
            <a:extLst>
              <a:ext uri="{FF2B5EF4-FFF2-40B4-BE49-F238E27FC236}">
                <a16:creationId xmlns:a16="http://schemas.microsoft.com/office/drawing/2014/main" id="{9C50A78B-5AA8-680B-D0EC-B977C5999614}"/>
              </a:ext>
            </a:extLst>
          </p:cNvPr>
          <p:cNvSpPr>
            <a:spLocks noGrp="1"/>
          </p:cNvSpPr>
          <p:nvPr>
            <p:ph idx="1"/>
          </p:nvPr>
        </p:nvSpPr>
        <p:spPr>
          <a:xfrm>
            <a:off x="407986" y="1730829"/>
            <a:ext cx="11376025" cy="4437853"/>
          </a:xfrm>
        </p:spPr>
        <p:txBody>
          <a:bodyPr/>
          <a:lstStyle/>
          <a:p>
            <a:r>
              <a:rPr lang="en-GB" sz="2800" dirty="0"/>
              <a:t>Inspiring:</a:t>
            </a:r>
          </a:p>
          <a:p>
            <a:r>
              <a:rPr lang="en-GB" sz="2800" dirty="0"/>
              <a:t>Encouraging, or making you feel you want to do something</a:t>
            </a:r>
          </a:p>
          <a:p>
            <a:endParaRPr lang="en-GB" sz="2800" dirty="0"/>
          </a:p>
          <a:p>
            <a:r>
              <a:rPr lang="en-GB" sz="2800" dirty="0"/>
              <a:t>Motivating:</a:t>
            </a:r>
          </a:p>
          <a:p>
            <a:r>
              <a:rPr lang="en-GB" sz="2800" dirty="0"/>
              <a:t>Able to influence someone to behave in a particular way</a:t>
            </a:r>
          </a:p>
          <a:p>
            <a:endParaRPr lang="en-US" dirty="0"/>
          </a:p>
        </p:txBody>
      </p:sp>
      <p:sp>
        <p:nvSpPr>
          <p:cNvPr id="4" name="Slide Number Placeholder 3">
            <a:extLst>
              <a:ext uri="{FF2B5EF4-FFF2-40B4-BE49-F238E27FC236}">
                <a16:creationId xmlns:a16="http://schemas.microsoft.com/office/drawing/2014/main" id="{92D15C20-A904-5273-99B7-EAEC2350B70C}"/>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6" name="TextBox 5">
            <a:extLst>
              <a:ext uri="{FF2B5EF4-FFF2-40B4-BE49-F238E27FC236}">
                <a16:creationId xmlns:a16="http://schemas.microsoft.com/office/drawing/2014/main" id="{A0B293B5-EF0B-50A5-EF72-43940E433609}"/>
              </a:ext>
            </a:extLst>
          </p:cNvPr>
          <p:cNvSpPr txBox="1"/>
          <p:nvPr/>
        </p:nvSpPr>
        <p:spPr>
          <a:xfrm>
            <a:off x="3994484" y="3429000"/>
            <a:ext cx="0" cy="0"/>
          </a:xfrm>
          <a:prstGeom prst="rect">
            <a:avLst/>
          </a:prstGeom>
          <a:noFill/>
        </p:spPr>
        <p:txBody>
          <a:bodyPr wrap="none" lIns="0" tIns="0" rIns="0" bIns="0" rtlCol="0">
            <a:noAutofit/>
          </a:bodyPr>
          <a:lstStyle/>
          <a:p>
            <a:pPr algn="l"/>
            <a:endParaRPr lang="en-US" sz="1400" dirty="0">
              <a:solidFill>
                <a:schemeClr val="tx2"/>
              </a:solidFill>
            </a:endParaRPr>
          </a:p>
        </p:txBody>
      </p:sp>
      <p:sp>
        <p:nvSpPr>
          <p:cNvPr id="5" name="Footer Placeholder 4">
            <a:extLst>
              <a:ext uri="{FF2B5EF4-FFF2-40B4-BE49-F238E27FC236}">
                <a16:creationId xmlns:a16="http://schemas.microsoft.com/office/drawing/2014/main" id="{BA721445-67ED-69D4-9425-A66B1DF5C65F}"/>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13377758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FFEB-E784-2EE1-1C3A-85C54B825645}"/>
              </a:ext>
            </a:extLst>
          </p:cNvPr>
          <p:cNvSpPr>
            <a:spLocks noGrp="1"/>
          </p:cNvSpPr>
          <p:nvPr>
            <p:ph type="title"/>
          </p:nvPr>
        </p:nvSpPr>
        <p:spPr/>
        <p:txBody>
          <a:bodyPr/>
          <a:lstStyle/>
          <a:p>
            <a:r>
              <a:rPr lang="en-US" dirty="0"/>
              <a:t>Who inspires or motivates you?</a:t>
            </a:r>
          </a:p>
        </p:txBody>
      </p:sp>
      <p:sp>
        <p:nvSpPr>
          <p:cNvPr id="3" name="Content Placeholder 2">
            <a:extLst>
              <a:ext uri="{FF2B5EF4-FFF2-40B4-BE49-F238E27FC236}">
                <a16:creationId xmlns:a16="http://schemas.microsoft.com/office/drawing/2014/main" id="{FD09D822-6C53-4993-7043-D0AADBB1100D}"/>
              </a:ext>
            </a:extLst>
          </p:cNvPr>
          <p:cNvSpPr>
            <a:spLocks noGrp="1"/>
          </p:cNvSpPr>
          <p:nvPr>
            <p:ph idx="1"/>
          </p:nvPr>
        </p:nvSpPr>
        <p:spPr>
          <a:xfrm>
            <a:off x="407988" y="1371600"/>
            <a:ext cx="11168970" cy="2893558"/>
          </a:xfrm>
        </p:spPr>
        <p:txBody>
          <a:bodyPr/>
          <a:lstStyle/>
          <a:p>
            <a:r>
              <a:rPr lang="en-GB" sz="2400" dirty="0"/>
              <a:t>This could be someone you know e.g. a family member, a teacher, colleague, Guide leader etc. </a:t>
            </a:r>
          </a:p>
          <a:p>
            <a:r>
              <a:rPr lang="en-GB" sz="2400" dirty="0"/>
              <a:t>Or …</a:t>
            </a:r>
          </a:p>
          <a:p>
            <a:r>
              <a:rPr lang="en-GB" sz="2400" dirty="0"/>
              <a:t>It could be someone famous</a:t>
            </a:r>
          </a:p>
          <a:p>
            <a:endParaRPr lang="en-GB" sz="2400" dirty="0"/>
          </a:p>
          <a:p>
            <a:r>
              <a:rPr lang="en-GB" sz="2400" dirty="0"/>
              <a:t>What made or makes that person inspiring or motivating?</a:t>
            </a:r>
          </a:p>
          <a:p>
            <a:endParaRPr lang="en-GB" sz="2400" dirty="0"/>
          </a:p>
          <a:p>
            <a:endParaRPr lang="en-US" dirty="0"/>
          </a:p>
        </p:txBody>
      </p:sp>
      <p:sp>
        <p:nvSpPr>
          <p:cNvPr id="4" name="Slide Number Placeholder 3">
            <a:extLst>
              <a:ext uri="{FF2B5EF4-FFF2-40B4-BE49-F238E27FC236}">
                <a16:creationId xmlns:a16="http://schemas.microsoft.com/office/drawing/2014/main" id="{642235C1-5743-1C94-D4CE-B81F308841FB}"/>
              </a:ext>
            </a:extLst>
          </p:cNvPr>
          <p:cNvSpPr>
            <a:spLocks noGrp="1"/>
          </p:cNvSpPr>
          <p:nvPr>
            <p:ph type="sldNum" sz="quarter" idx="12"/>
          </p:nvPr>
        </p:nvSpPr>
        <p:spPr/>
        <p:txBody>
          <a:bodyPr/>
          <a:lstStyle/>
          <a:p>
            <a:fld id="{CBA53E11-492D-48B3-9F9B-09541CA2A39A}" type="slidenum">
              <a:rPr lang="en-GB" smtClean="0"/>
              <a:t>8</a:t>
            </a:fld>
            <a:endParaRPr lang="en-GB"/>
          </a:p>
        </p:txBody>
      </p:sp>
      <p:sp>
        <p:nvSpPr>
          <p:cNvPr id="5" name="Text Placeholder 4">
            <a:extLst>
              <a:ext uri="{FF2B5EF4-FFF2-40B4-BE49-F238E27FC236}">
                <a16:creationId xmlns:a16="http://schemas.microsoft.com/office/drawing/2014/main" id="{1C434ECB-714D-3CCB-5638-CEC850958799}"/>
              </a:ext>
            </a:extLst>
          </p:cNvPr>
          <p:cNvSpPr>
            <a:spLocks noGrp="1"/>
          </p:cNvSpPr>
          <p:nvPr>
            <p:ph type="body" sz="quarter" idx="13"/>
          </p:nvPr>
        </p:nvSpPr>
        <p:spPr/>
        <p:txBody>
          <a:bodyPr/>
          <a:lstStyle/>
          <a:p>
            <a:endParaRPr lang="en-US"/>
          </a:p>
        </p:txBody>
      </p:sp>
      <p:pic>
        <p:nvPicPr>
          <p:cNvPr id="4098" name="Picture 2" descr="Poster BE INSPIRING Quote – Wall Art | UkPosters">
            <a:extLst>
              <a:ext uri="{FF2B5EF4-FFF2-40B4-BE49-F238E27FC236}">
                <a16:creationId xmlns:a16="http://schemas.microsoft.com/office/drawing/2014/main" id="{32A31FF7-AF93-CA1E-A280-A4570266E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 y="3869871"/>
            <a:ext cx="2917372" cy="2188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tivating your team: 7 strategies for senior PMMs">
            <a:extLst>
              <a:ext uri="{FF2B5EF4-FFF2-40B4-BE49-F238E27FC236}">
                <a16:creationId xmlns:a16="http://schemas.microsoft.com/office/drawing/2014/main" id="{CD820103-6A8C-A656-5F21-E68D01C06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4371856"/>
            <a:ext cx="3211512" cy="168604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85308D44-028A-DE11-0179-41D68F34E81F}"/>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38661175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C1E6C-B859-6CD7-C7CB-592A86632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0A88D-1567-C838-1F2F-B042DB8D93BE}"/>
              </a:ext>
            </a:extLst>
          </p:cNvPr>
          <p:cNvSpPr>
            <a:spLocks noGrp="1"/>
          </p:cNvSpPr>
          <p:nvPr>
            <p:ph type="title"/>
          </p:nvPr>
        </p:nvSpPr>
        <p:spPr/>
        <p:txBody>
          <a:bodyPr/>
          <a:lstStyle/>
          <a:p>
            <a:r>
              <a:rPr lang="en-US" dirty="0"/>
              <a:t>Who inspires or motivates you?</a:t>
            </a:r>
          </a:p>
        </p:txBody>
      </p:sp>
      <p:sp>
        <p:nvSpPr>
          <p:cNvPr id="3" name="Content Placeholder 2">
            <a:extLst>
              <a:ext uri="{FF2B5EF4-FFF2-40B4-BE49-F238E27FC236}">
                <a16:creationId xmlns:a16="http://schemas.microsoft.com/office/drawing/2014/main" id="{153369B3-62C6-9AE2-702A-26339ED5C1F0}"/>
              </a:ext>
            </a:extLst>
          </p:cNvPr>
          <p:cNvSpPr>
            <a:spLocks noGrp="1"/>
          </p:cNvSpPr>
          <p:nvPr>
            <p:ph idx="1"/>
          </p:nvPr>
        </p:nvSpPr>
        <p:spPr>
          <a:xfrm>
            <a:off x="407988" y="1371600"/>
            <a:ext cx="11168970" cy="2893558"/>
          </a:xfrm>
        </p:spPr>
        <p:txBody>
          <a:bodyPr/>
          <a:lstStyle/>
          <a:p>
            <a:r>
              <a:rPr lang="en-GB" sz="2400" dirty="0"/>
              <a:t>What skills do or did they have? </a:t>
            </a:r>
          </a:p>
          <a:p>
            <a:endParaRPr lang="en-GB" sz="2400" dirty="0"/>
          </a:p>
          <a:p>
            <a:r>
              <a:rPr lang="en-GB" sz="2400" dirty="0"/>
              <a:t>Some examples could be:</a:t>
            </a:r>
          </a:p>
          <a:p>
            <a:r>
              <a:rPr lang="en-GB" sz="2400" dirty="0"/>
              <a:t>Lead </a:t>
            </a:r>
            <a:r>
              <a:rPr lang="en-GB" sz="2400"/>
              <a:t>by example; </a:t>
            </a:r>
            <a:r>
              <a:rPr lang="en-GB" sz="2400" dirty="0"/>
              <a:t>demonstrate passion</a:t>
            </a:r>
            <a:r>
              <a:rPr lang="en-GB" sz="2400"/>
              <a:t>, commitment and dedication; </a:t>
            </a:r>
            <a:r>
              <a:rPr lang="en-GB" sz="2400" dirty="0"/>
              <a:t>setting an example for others to follow or …….</a:t>
            </a:r>
          </a:p>
          <a:p>
            <a:endParaRPr lang="en-GB" sz="2400" dirty="0"/>
          </a:p>
        </p:txBody>
      </p:sp>
      <p:sp>
        <p:nvSpPr>
          <p:cNvPr id="4" name="Slide Number Placeholder 3">
            <a:extLst>
              <a:ext uri="{FF2B5EF4-FFF2-40B4-BE49-F238E27FC236}">
                <a16:creationId xmlns:a16="http://schemas.microsoft.com/office/drawing/2014/main" id="{CBBD35B9-7077-8C6E-5EF9-FCB4F3D337E0}"/>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5" name="Text Placeholder 4">
            <a:extLst>
              <a:ext uri="{FF2B5EF4-FFF2-40B4-BE49-F238E27FC236}">
                <a16:creationId xmlns:a16="http://schemas.microsoft.com/office/drawing/2014/main" id="{546622EA-B49E-C515-4774-4688FDDF86E7}"/>
              </a:ext>
            </a:extLst>
          </p:cNvPr>
          <p:cNvSpPr>
            <a:spLocks noGrp="1"/>
          </p:cNvSpPr>
          <p:nvPr>
            <p:ph type="body" sz="quarter" idx="13"/>
          </p:nvPr>
        </p:nvSpPr>
        <p:spPr/>
        <p:txBody>
          <a:bodyPr/>
          <a:lstStyle/>
          <a:p>
            <a:endParaRPr lang="en-US"/>
          </a:p>
        </p:txBody>
      </p:sp>
      <p:pic>
        <p:nvPicPr>
          <p:cNvPr id="4098" name="Picture 2" descr="Poster BE INSPIRING Quote – Wall Art | UkPosters">
            <a:extLst>
              <a:ext uri="{FF2B5EF4-FFF2-40B4-BE49-F238E27FC236}">
                <a16:creationId xmlns:a16="http://schemas.microsoft.com/office/drawing/2014/main" id="{E0CBF26E-4180-821B-5305-C2066D5E4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 y="3869871"/>
            <a:ext cx="2917372" cy="2188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tivating your team: 7 strategies for senior PMMs">
            <a:extLst>
              <a:ext uri="{FF2B5EF4-FFF2-40B4-BE49-F238E27FC236}">
                <a16:creationId xmlns:a16="http://schemas.microsoft.com/office/drawing/2014/main" id="{D37A75CF-7A37-0D47-F6BE-7098DD4EF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4371856"/>
            <a:ext cx="3211512" cy="168604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52FE8582-588D-3364-6BCA-C20105B1BE32}"/>
              </a:ext>
            </a:extLst>
          </p:cNvPr>
          <p:cNvSpPr>
            <a:spLocks noGrp="1"/>
          </p:cNvSpPr>
          <p:nvPr>
            <p:ph type="ftr" sz="quarter" idx="11"/>
          </p:nvPr>
        </p:nvSpPr>
        <p:spPr/>
        <p:txBody>
          <a:bodyPr/>
          <a:lstStyle/>
          <a:p>
            <a:r>
              <a:rPr lang="en-GB"/>
              <a:t>Lead 2025</a:t>
            </a:r>
          </a:p>
        </p:txBody>
      </p:sp>
    </p:spTree>
    <p:extLst>
      <p:ext uri="{BB962C8B-B14F-4D97-AF65-F5344CB8AC3E}">
        <p14:creationId xmlns:p14="http://schemas.microsoft.com/office/powerpoint/2010/main" val="1034725049"/>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4db90a-547b-4056-a9ad-8d4b71b8fa17">
      <Terms xmlns="http://schemas.microsoft.com/office/infopath/2007/PartnerControls"/>
    </lcf76f155ced4ddcb4097134ff3c332f>
    <TaxCatchAll xmlns="65af25f6-73ad-47bc-8433-e48359a8bb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BC67AD-8FEE-46FC-89F5-B9CFF76EE123}">
  <ds:schemaRefs>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65af25f6-73ad-47bc-8433-e48359a8bb9d"/>
    <ds:schemaRef ds:uri="c34db90a-547b-4056-a9ad-8d4b71b8fa17"/>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01A3EE11-1951-4169-85CF-7A4B83644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47A27-2C22-4E24-892D-CD1D2397D0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Girlguiding PowerPoint template</Template>
  <TotalTime>628</TotalTime>
  <Words>453</Words>
  <Application>Microsoft Office PowerPoint</Application>
  <PresentationFormat>Widescreen</PresentationFormat>
  <Paragraphs>79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Poppins</vt:lpstr>
      <vt:lpstr>Poppins SemiBold</vt:lpstr>
      <vt:lpstr>Zilla Slab</vt:lpstr>
      <vt:lpstr>Girlguiding PPT Theme</vt:lpstr>
      <vt:lpstr>PowerPoint Presentation</vt:lpstr>
      <vt:lpstr>Inspiring and motivating others</vt:lpstr>
      <vt:lpstr>Aim</vt:lpstr>
      <vt:lpstr>Objectives</vt:lpstr>
      <vt:lpstr>Outcomes</vt:lpstr>
      <vt:lpstr> Motivational postcards</vt:lpstr>
      <vt:lpstr>What do we mean by inspiring and motivating behaviour? </vt:lpstr>
      <vt:lpstr>Who inspires or motivates you?</vt:lpstr>
      <vt:lpstr>Who inspires or motivates you?</vt:lpstr>
      <vt:lpstr>How can we inspire or motivate others? </vt:lpstr>
      <vt:lpstr>Consider our final examples of how we can inspire and motivate others</vt:lpstr>
      <vt:lpstr>Individual Action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11</cp:revision>
  <cp:lastPrinted>2025-10-23T13:43:01Z</cp:lastPrinted>
  <dcterms:created xsi:type="dcterms:W3CDTF">2023-03-06T15:54:53Z</dcterms:created>
  <dcterms:modified xsi:type="dcterms:W3CDTF">2025-10-23T13:43:04Z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