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handoutMasterIdLst>
    <p:handoutMasterId r:id="rId43"/>
  </p:handoutMasterIdLst>
  <p:sldIdLst>
    <p:sldId id="257" r:id="rId5"/>
    <p:sldId id="256" r:id="rId6"/>
    <p:sldId id="299" r:id="rId7"/>
    <p:sldId id="284" r:id="rId8"/>
    <p:sldId id="297" r:id="rId9"/>
    <p:sldId id="298" r:id="rId10"/>
    <p:sldId id="356" r:id="rId11"/>
    <p:sldId id="300" r:id="rId12"/>
    <p:sldId id="301" r:id="rId13"/>
    <p:sldId id="302" r:id="rId14"/>
    <p:sldId id="303" r:id="rId15"/>
    <p:sldId id="325" r:id="rId16"/>
    <p:sldId id="328" r:id="rId17"/>
    <p:sldId id="326" r:id="rId18"/>
    <p:sldId id="327" r:id="rId19"/>
    <p:sldId id="329" r:id="rId20"/>
    <p:sldId id="330" r:id="rId21"/>
    <p:sldId id="331" r:id="rId22"/>
    <p:sldId id="332" r:id="rId23"/>
    <p:sldId id="333" r:id="rId24"/>
    <p:sldId id="334" r:id="rId25"/>
    <p:sldId id="335" r:id="rId26"/>
    <p:sldId id="344" r:id="rId27"/>
    <p:sldId id="336" r:id="rId28"/>
    <p:sldId id="337" r:id="rId29"/>
    <p:sldId id="338" r:id="rId30"/>
    <p:sldId id="339" r:id="rId31"/>
    <p:sldId id="342" r:id="rId32"/>
    <p:sldId id="345" r:id="rId33"/>
    <p:sldId id="340" r:id="rId34"/>
    <p:sldId id="341" r:id="rId35"/>
    <p:sldId id="347" r:id="rId36"/>
    <p:sldId id="348" r:id="rId37"/>
    <p:sldId id="349" r:id="rId38"/>
    <p:sldId id="351" r:id="rId39"/>
    <p:sldId id="353" r:id="rId40"/>
    <p:sldId id="355" r:id="rId41"/>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ADD7E3-BECF-46A8-8DC4-B3D972F858B5}" v="11" dt="2025-10-24T12:16:19.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Marie MacRae" userId="6727b188-6fcc-4d9e-893a-63ed3a380f0c" providerId="ADAL" clId="{7020F56C-E8DE-4FCD-85FE-5C8B945A3FAC}"/>
    <pc:docChg chg="custSel addSld delSld modSld modNotesMaster modHandout">
      <pc:chgData name="Ann-Marie MacRae" userId="6727b188-6fcc-4d9e-893a-63ed3a380f0c" providerId="ADAL" clId="{7020F56C-E8DE-4FCD-85FE-5C8B945A3FAC}" dt="2025-10-24T12:16:19.849" v="199"/>
      <pc:docMkLst>
        <pc:docMk/>
      </pc:docMkLst>
      <pc:sldChg chg="modSp mod">
        <pc:chgData name="Ann-Marie MacRae" userId="6727b188-6fcc-4d9e-893a-63ed3a380f0c" providerId="ADAL" clId="{7020F56C-E8DE-4FCD-85FE-5C8B945A3FAC}" dt="2025-10-15T09:49:31.971" v="64" actId="20577"/>
        <pc:sldMkLst>
          <pc:docMk/>
          <pc:sldMk cId="2728557564" sldId="256"/>
        </pc:sldMkLst>
        <pc:spChg chg="mod">
          <ac:chgData name="Ann-Marie MacRae" userId="6727b188-6fcc-4d9e-893a-63ed3a380f0c" providerId="ADAL" clId="{7020F56C-E8DE-4FCD-85FE-5C8B945A3FAC}" dt="2025-10-15T09:48:59.570" v="23" actId="20577"/>
          <ac:spMkLst>
            <pc:docMk/>
            <pc:sldMk cId="2728557564" sldId="256"/>
            <ac:spMk id="2" creationId="{1A0D525D-DC8B-1131-02E2-361C35457A52}"/>
          </ac:spMkLst>
        </pc:spChg>
        <pc:spChg chg="mod">
          <ac:chgData name="Ann-Marie MacRae" userId="6727b188-6fcc-4d9e-893a-63ed3a380f0c" providerId="ADAL" clId="{7020F56C-E8DE-4FCD-85FE-5C8B945A3FAC}" dt="2025-10-15T09:49:31.971" v="64" actId="20577"/>
          <ac:spMkLst>
            <pc:docMk/>
            <pc:sldMk cId="2728557564" sldId="256"/>
            <ac:spMk id="3" creationId="{6C5F6F5F-6ADB-06BB-06A0-574E78E6CE67}"/>
          </ac:spMkLst>
        </pc:spChg>
      </pc:sldChg>
      <pc:sldChg chg="del">
        <pc:chgData name="Ann-Marie MacRae" userId="6727b188-6fcc-4d9e-893a-63ed3a380f0c" providerId="ADAL" clId="{7020F56C-E8DE-4FCD-85FE-5C8B945A3FAC}" dt="2025-10-15T09:50:10.447" v="71" actId="47"/>
        <pc:sldMkLst>
          <pc:docMk/>
          <pc:sldMk cId="350086436" sldId="258"/>
        </pc:sldMkLst>
      </pc:sldChg>
      <pc:sldChg chg="del">
        <pc:chgData name="Ann-Marie MacRae" userId="6727b188-6fcc-4d9e-893a-63ed3a380f0c" providerId="ADAL" clId="{7020F56C-E8DE-4FCD-85FE-5C8B945A3FAC}" dt="2025-10-15T09:50:10.972" v="72" actId="47"/>
        <pc:sldMkLst>
          <pc:docMk/>
          <pc:sldMk cId="571338790" sldId="259"/>
        </pc:sldMkLst>
      </pc:sldChg>
      <pc:sldChg chg="del">
        <pc:chgData name="Ann-Marie MacRae" userId="6727b188-6fcc-4d9e-893a-63ed3a380f0c" providerId="ADAL" clId="{7020F56C-E8DE-4FCD-85FE-5C8B945A3FAC}" dt="2025-10-15T09:50:11.331" v="73" actId="47"/>
        <pc:sldMkLst>
          <pc:docMk/>
          <pc:sldMk cId="2696418387" sldId="260"/>
        </pc:sldMkLst>
      </pc:sldChg>
      <pc:sldChg chg="del">
        <pc:chgData name="Ann-Marie MacRae" userId="6727b188-6fcc-4d9e-893a-63ed3a380f0c" providerId="ADAL" clId="{7020F56C-E8DE-4FCD-85FE-5C8B945A3FAC}" dt="2025-10-15T09:50:11.724" v="75" actId="47"/>
        <pc:sldMkLst>
          <pc:docMk/>
          <pc:sldMk cId="2442644071" sldId="261"/>
        </pc:sldMkLst>
      </pc:sldChg>
      <pc:sldChg chg="del">
        <pc:chgData name="Ann-Marie MacRae" userId="6727b188-6fcc-4d9e-893a-63ed3a380f0c" providerId="ADAL" clId="{7020F56C-E8DE-4FCD-85FE-5C8B945A3FAC}" dt="2025-10-15T09:50:14.525" v="82" actId="47"/>
        <pc:sldMkLst>
          <pc:docMk/>
          <pc:sldMk cId="794112801" sldId="263"/>
        </pc:sldMkLst>
      </pc:sldChg>
      <pc:sldChg chg="del">
        <pc:chgData name="Ann-Marie MacRae" userId="6727b188-6fcc-4d9e-893a-63ed3a380f0c" providerId="ADAL" clId="{7020F56C-E8DE-4FCD-85FE-5C8B945A3FAC}" dt="2025-10-15T09:50:13.331" v="80" actId="47"/>
        <pc:sldMkLst>
          <pc:docMk/>
          <pc:sldMk cId="1218787616" sldId="264"/>
        </pc:sldMkLst>
      </pc:sldChg>
      <pc:sldChg chg="del">
        <pc:chgData name="Ann-Marie MacRae" userId="6727b188-6fcc-4d9e-893a-63ed3a380f0c" providerId="ADAL" clId="{7020F56C-E8DE-4FCD-85FE-5C8B945A3FAC}" dt="2025-10-15T09:50:14.002" v="81" actId="47"/>
        <pc:sldMkLst>
          <pc:docMk/>
          <pc:sldMk cId="1142148781" sldId="265"/>
        </pc:sldMkLst>
      </pc:sldChg>
      <pc:sldChg chg="del">
        <pc:chgData name="Ann-Marie MacRae" userId="6727b188-6fcc-4d9e-893a-63ed3a380f0c" providerId="ADAL" clId="{7020F56C-E8DE-4FCD-85FE-5C8B945A3FAC}" dt="2025-10-15T09:50:11.543" v="74" actId="47"/>
        <pc:sldMkLst>
          <pc:docMk/>
          <pc:sldMk cId="2346263950" sldId="266"/>
        </pc:sldMkLst>
      </pc:sldChg>
      <pc:sldChg chg="del">
        <pc:chgData name="Ann-Marie MacRae" userId="6727b188-6fcc-4d9e-893a-63ed3a380f0c" providerId="ADAL" clId="{7020F56C-E8DE-4FCD-85FE-5C8B945A3FAC}" dt="2025-10-15T09:50:11.914" v="76" actId="47"/>
        <pc:sldMkLst>
          <pc:docMk/>
          <pc:sldMk cId="19614305" sldId="267"/>
        </pc:sldMkLst>
      </pc:sldChg>
      <pc:sldChg chg="del">
        <pc:chgData name="Ann-Marie MacRae" userId="6727b188-6fcc-4d9e-893a-63ed3a380f0c" providerId="ADAL" clId="{7020F56C-E8DE-4FCD-85FE-5C8B945A3FAC}" dt="2025-10-15T09:50:12.449" v="77" actId="47"/>
        <pc:sldMkLst>
          <pc:docMk/>
          <pc:sldMk cId="1069580872" sldId="268"/>
        </pc:sldMkLst>
      </pc:sldChg>
      <pc:sldChg chg="del">
        <pc:chgData name="Ann-Marie MacRae" userId="6727b188-6fcc-4d9e-893a-63ed3a380f0c" providerId="ADAL" clId="{7020F56C-E8DE-4FCD-85FE-5C8B945A3FAC}" dt="2025-10-15T09:50:09.867" v="70" actId="47"/>
        <pc:sldMkLst>
          <pc:docMk/>
          <pc:sldMk cId="647673580" sldId="269"/>
        </pc:sldMkLst>
      </pc:sldChg>
      <pc:sldChg chg="del">
        <pc:chgData name="Ann-Marie MacRae" userId="6727b188-6fcc-4d9e-893a-63ed3a380f0c" providerId="ADAL" clId="{7020F56C-E8DE-4FCD-85FE-5C8B945A3FAC}" dt="2025-10-15T09:50:06.768" v="66" actId="47"/>
        <pc:sldMkLst>
          <pc:docMk/>
          <pc:sldMk cId="1734126038" sldId="270"/>
        </pc:sldMkLst>
      </pc:sldChg>
      <pc:sldChg chg="del">
        <pc:chgData name="Ann-Marie MacRae" userId="6727b188-6fcc-4d9e-893a-63ed3a380f0c" providerId="ADAL" clId="{7020F56C-E8DE-4FCD-85FE-5C8B945A3FAC}" dt="2025-10-15T09:50:07.762" v="67" actId="47"/>
        <pc:sldMkLst>
          <pc:docMk/>
          <pc:sldMk cId="1179544146" sldId="271"/>
        </pc:sldMkLst>
      </pc:sldChg>
      <pc:sldChg chg="del">
        <pc:chgData name="Ann-Marie MacRae" userId="6727b188-6fcc-4d9e-893a-63ed3a380f0c" providerId="ADAL" clId="{7020F56C-E8DE-4FCD-85FE-5C8B945A3FAC}" dt="2025-10-15T09:50:08.651" v="68" actId="47"/>
        <pc:sldMkLst>
          <pc:docMk/>
          <pc:sldMk cId="2264422197" sldId="272"/>
        </pc:sldMkLst>
      </pc:sldChg>
      <pc:sldChg chg="del">
        <pc:chgData name="Ann-Marie MacRae" userId="6727b188-6fcc-4d9e-893a-63ed3a380f0c" providerId="ADAL" clId="{7020F56C-E8DE-4FCD-85FE-5C8B945A3FAC}" dt="2025-10-15T09:50:09.194" v="69" actId="47"/>
        <pc:sldMkLst>
          <pc:docMk/>
          <pc:sldMk cId="468907378" sldId="274"/>
        </pc:sldMkLst>
      </pc:sldChg>
      <pc:sldChg chg="del">
        <pc:chgData name="Ann-Marie MacRae" userId="6727b188-6fcc-4d9e-893a-63ed3a380f0c" providerId="ADAL" clId="{7020F56C-E8DE-4FCD-85FE-5C8B945A3FAC}" dt="2025-10-15T09:50:12.659" v="78" actId="47"/>
        <pc:sldMkLst>
          <pc:docMk/>
          <pc:sldMk cId="3560340369" sldId="280"/>
        </pc:sldMkLst>
      </pc:sldChg>
      <pc:sldChg chg="del">
        <pc:chgData name="Ann-Marie MacRae" userId="6727b188-6fcc-4d9e-893a-63ed3a380f0c" providerId="ADAL" clId="{7020F56C-E8DE-4FCD-85FE-5C8B945A3FAC}" dt="2025-10-15T09:50:12.918" v="79" actId="47"/>
        <pc:sldMkLst>
          <pc:docMk/>
          <pc:sldMk cId="3025794669" sldId="281"/>
        </pc:sldMkLst>
      </pc:sldChg>
      <pc:sldChg chg="add">
        <pc:chgData name="Ann-Marie MacRae" userId="6727b188-6fcc-4d9e-893a-63ed3a380f0c" providerId="ADAL" clId="{7020F56C-E8DE-4FCD-85FE-5C8B945A3FAC}" dt="2025-10-15T09:50:32.989" v="83"/>
        <pc:sldMkLst>
          <pc:docMk/>
          <pc:sldMk cId="4179720757" sldId="284"/>
        </pc:sldMkLst>
      </pc:sldChg>
      <pc:sldChg chg="add">
        <pc:chgData name="Ann-Marie MacRae" userId="6727b188-6fcc-4d9e-893a-63ed3a380f0c" providerId="ADAL" clId="{7020F56C-E8DE-4FCD-85FE-5C8B945A3FAC}" dt="2025-10-15T09:50:32.989" v="83"/>
        <pc:sldMkLst>
          <pc:docMk/>
          <pc:sldMk cId="1846696777" sldId="297"/>
        </pc:sldMkLst>
      </pc:sldChg>
      <pc:sldChg chg="add">
        <pc:chgData name="Ann-Marie MacRae" userId="6727b188-6fcc-4d9e-893a-63ed3a380f0c" providerId="ADAL" clId="{7020F56C-E8DE-4FCD-85FE-5C8B945A3FAC}" dt="2025-10-15T09:50:32.989" v="83"/>
        <pc:sldMkLst>
          <pc:docMk/>
          <pc:sldMk cId="3345733542" sldId="298"/>
        </pc:sldMkLst>
      </pc:sldChg>
      <pc:sldChg chg="modSp add mod">
        <pc:chgData name="Ann-Marie MacRae" userId="6727b188-6fcc-4d9e-893a-63ed3a380f0c" providerId="ADAL" clId="{7020F56C-E8DE-4FCD-85FE-5C8B945A3FAC}" dt="2025-10-15T09:53:01.589" v="105" actId="20577"/>
        <pc:sldMkLst>
          <pc:docMk/>
          <pc:sldMk cId="3728287903" sldId="299"/>
        </pc:sldMkLst>
        <pc:spChg chg="mod">
          <ac:chgData name="Ann-Marie MacRae" userId="6727b188-6fcc-4d9e-893a-63ed3a380f0c" providerId="ADAL" clId="{7020F56C-E8DE-4FCD-85FE-5C8B945A3FAC}" dt="2025-10-15T09:53:01.589" v="105" actId="20577"/>
          <ac:spMkLst>
            <pc:docMk/>
            <pc:sldMk cId="3728287903" sldId="299"/>
            <ac:spMk id="3" creationId="{D29D12CE-793C-618E-0E6C-805AD7B25A06}"/>
          </ac:spMkLst>
        </pc:spChg>
      </pc:sldChg>
      <pc:sldChg chg="add">
        <pc:chgData name="Ann-Marie MacRae" userId="6727b188-6fcc-4d9e-893a-63ed3a380f0c" providerId="ADAL" clId="{7020F56C-E8DE-4FCD-85FE-5C8B945A3FAC}" dt="2025-10-15T09:50:32.989" v="83"/>
        <pc:sldMkLst>
          <pc:docMk/>
          <pc:sldMk cId="4082163183" sldId="300"/>
        </pc:sldMkLst>
      </pc:sldChg>
      <pc:sldChg chg="add">
        <pc:chgData name="Ann-Marie MacRae" userId="6727b188-6fcc-4d9e-893a-63ed3a380f0c" providerId="ADAL" clId="{7020F56C-E8DE-4FCD-85FE-5C8B945A3FAC}" dt="2025-10-15T09:51:19.722" v="84"/>
        <pc:sldMkLst>
          <pc:docMk/>
          <pc:sldMk cId="955472687" sldId="301"/>
        </pc:sldMkLst>
      </pc:sldChg>
      <pc:sldChg chg="modSp add mod">
        <pc:chgData name="Ann-Marie MacRae" userId="6727b188-6fcc-4d9e-893a-63ed3a380f0c" providerId="ADAL" clId="{7020F56C-E8DE-4FCD-85FE-5C8B945A3FAC}" dt="2025-10-15T09:53:58.157" v="111" actId="5793"/>
        <pc:sldMkLst>
          <pc:docMk/>
          <pc:sldMk cId="825338987" sldId="302"/>
        </pc:sldMkLst>
        <pc:spChg chg="mod">
          <ac:chgData name="Ann-Marie MacRae" userId="6727b188-6fcc-4d9e-893a-63ed3a380f0c" providerId="ADAL" clId="{7020F56C-E8DE-4FCD-85FE-5C8B945A3FAC}" dt="2025-10-15T09:53:58.157" v="111" actId="5793"/>
          <ac:spMkLst>
            <pc:docMk/>
            <pc:sldMk cId="825338987" sldId="302"/>
            <ac:spMk id="3" creationId="{6F2A3D5B-0CD2-1A10-6E95-4BA5738728E8}"/>
          </ac:spMkLst>
        </pc:spChg>
      </pc:sldChg>
      <pc:sldChg chg="add">
        <pc:chgData name="Ann-Marie MacRae" userId="6727b188-6fcc-4d9e-893a-63ed3a380f0c" providerId="ADAL" clId="{7020F56C-E8DE-4FCD-85FE-5C8B945A3FAC}" dt="2025-10-15T09:51:19.722" v="84"/>
        <pc:sldMkLst>
          <pc:docMk/>
          <pc:sldMk cId="1709319426" sldId="303"/>
        </pc:sldMkLst>
      </pc:sldChg>
      <pc:sldChg chg="add">
        <pc:chgData name="Ann-Marie MacRae" userId="6727b188-6fcc-4d9e-893a-63ed3a380f0c" providerId="ADAL" clId="{7020F56C-E8DE-4FCD-85FE-5C8B945A3FAC}" dt="2025-10-15T09:51:19.722" v="84"/>
        <pc:sldMkLst>
          <pc:docMk/>
          <pc:sldMk cId="1323380458" sldId="325"/>
        </pc:sldMkLst>
      </pc:sldChg>
      <pc:sldChg chg="add">
        <pc:chgData name="Ann-Marie MacRae" userId="6727b188-6fcc-4d9e-893a-63ed3a380f0c" providerId="ADAL" clId="{7020F56C-E8DE-4FCD-85FE-5C8B945A3FAC}" dt="2025-10-15T09:51:19.722" v="84"/>
        <pc:sldMkLst>
          <pc:docMk/>
          <pc:sldMk cId="528487187" sldId="326"/>
        </pc:sldMkLst>
      </pc:sldChg>
      <pc:sldChg chg="add">
        <pc:chgData name="Ann-Marie MacRae" userId="6727b188-6fcc-4d9e-893a-63ed3a380f0c" providerId="ADAL" clId="{7020F56C-E8DE-4FCD-85FE-5C8B945A3FAC}" dt="2025-10-15T09:51:19.722" v="84"/>
        <pc:sldMkLst>
          <pc:docMk/>
          <pc:sldMk cId="2860866739" sldId="327"/>
        </pc:sldMkLst>
      </pc:sldChg>
      <pc:sldChg chg="add">
        <pc:chgData name="Ann-Marie MacRae" userId="6727b188-6fcc-4d9e-893a-63ed3a380f0c" providerId="ADAL" clId="{7020F56C-E8DE-4FCD-85FE-5C8B945A3FAC}" dt="2025-10-15T09:51:19.722" v="84"/>
        <pc:sldMkLst>
          <pc:docMk/>
          <pc:sldMk cId="3292681857" sldId="328"/>
        </pc:sldMkLst>
      </pc:sldChg>
      <pc:sldChg chg="modSp add mod">
        <pc:chgData name="Ann-Marie MacRae" userId="6727b188-6fcc-4d9e-893a-63ed3a380f0c" providerId="ADAL" clId="{7020F56C-E8DE-4FCD-85FE-5C8B945A3FAC}" dt="2025-10-15T09:54:32.482" v="112" actId="5793"/>
        <pc:sldMkLst>
          <pc:docMk/>
          <pc:sldMk cId="1959056421" sldId="329"/>
        </pc:sldMkLst>
        <pc:spChg chg="mod">
          <ac:chgData name="Ann-Marie MacRae" userId="6727b188-6fcc-4d9e-893a-63ed3a380f0c" providerId="ADAL" clId="{7020F56C-E8DE-4FCD-85FE-5C8B945A3FAC}" dt="2025-10-15T09:54:32.482" v="112" actId="5793"/>
          <ac:spMkLst>
            <pc:docMk/>
            <pc:sldMk cId="1959056421" sldId="329"/>
            <ac:spMk id="3" creationId="{0E928C9E-0887-BEAC-92B8-774BB701EF1C}"/>
          </ac:spMkLst>
        </pc:spChg>
      </pc:sldChg>
      <pc:sldChg chg="modSp add mod">
        <pc:chgData name="Ann-Marie MacRae" userId="6727b188-6fcc-4d9e-893a-63ed3a380f0c" providerId="ADAL" clId="{7020F56C-E8DE-4FCD-85FE-5C8B945A3FAC}" dt="2025-10-15T09:54:38.160" v="113" actId="20577"/>
        <pc:sldMkLst>
          <pc:docMk/>
          <pc:sldMk cId="3210274605" sldId="330"/>
        </pc:sldMkLst>
        <pc:spChg chg="mod">
          <ac:chgData name="Ann-Marie MacRae" userId="6727b188-6fcc-4d9e-893a-63ed3a380f0c" providerId="ADAL" clId="{7020F56C-E8DE-4FCD-85FE-5C8B945A3FAC}" dt="2025-10-15T09:54:38.160" v="113" actId="20577"/>
          <ac:spMkLst>
            <pc:docMk/>
            <pc:sldMk cId="3210274605" sldId="330"/>
            <ac:spMk id="3" creationId="{2AED4876-FB5B-8221-7BB8-D184048E215F}"/>
          </ac:spMkLst>
        </pc:spChg>
      </pc:sldChg>
      <pc:sldChg chg="modSp add mod">
        <pc:chgData name="Ann-Marie MacRae" userId="6727b188-6fcc-4d9e-893a-63ed3a380f0c" providerId="ADAL" clId="{7020F56C-E8DE-4FCD-85FE-5C8B945A3FAC}" dt="2025-10-15T09:55:35.359" v="129" actId="5793"/>
        <pc:sldMkLst>
          <pc:docMk/>
          <pc:sldMk cId="2521923288" sldId="331"/>
        </pc:sldMkLst>
        <pc:spChg chg="mod">
          <ac:chgData name="Ann-Marie MacRae" userId="6727b188-6fcc-4d9e-893a-63ed3a380f0c" providerId="ADAL" clId="{7020F56C-E8DE-4FCD-85FE-5C8B945A3FAC}" dt="2025-10-15T09:55:35.359" v="129" actId="5793"/>
          <ac:spMkLst>
            <pc:docMk/>
            <pc:sldMk cId="2521923288" sldId="331"/>
            <ac:spMk id="2" creationId="{BD59B439-3676-EC6E-0005-1B5A2406402D}"/>
          </ac:spMkLst>
        </pc:spChg>
      </pc:sldChg>
      <pc:sldChg chg="modSp add mod">
        <pc:chgData name="Ann-Marie MacRae" userId="6727b188-6fcc-4d9e-893a-63ed3a380f0c" providerId="ADAL" clId="{7020F56C-E8DE-4FCD-85FE-5C8B945A3FAC}" dt="2025-10-15T09:55:13.893" v="120" actId="5793"/>
        <pc:sldMkLst>
          <pc:docMk/>
          <pc:sldMk cId="173032692" sldId="332"/>
        </pc:sldMkLst>
        <pc:spChg chg="mod">
          <ac:chgData name="Ann-Marie MacRae" userId="6727b188-6fcc-4d9e-893a-63ed3a380f0c" providerId="ADAL" clId="{7020F56C-E8DE-4FCD-85FE-5C8B945A3FAC}" dt="2025-10-15T09:55:13.893" v="120" actId="5793"/>
          <ac:spMkLst>
            <pc:docMk/>
            <pc:sldMk cId="173032692" sldId="332"/>
            <ac:spMk id="2" creationId="{685793C6-C10C-3A05-0477-B4BB47216C4D}"/>
          </ac:spMkLst>
        </pc:spChg>
        <pc:spChg chg="mod">
          <ac:chgData name="Ann-Marie MacRae" userId="6727b188-6fcc-4d9e-893a-63ed3a380f0c" providerId="ADAL" clId="{7020F56C-E8DE-4FCD-85FE-5C8B945A3FAC}" dt="2025-10-15T09:54:55.101" v="114" actId="33524"/>
          <ac:spMkLst>
            <pc:docMk/>
            <pc:sldMk cId="173032692" sldId="332"/>
            <ac:spMk id="3" creationId="{63216350-319A-CABD-F144-11D375826036}"/>
          </ac:spMkLst>
        </pc:spChg>
      </pc:sldChg>
      <pc:sldChg chg="modSp add mod">
        <pc:chgData name="Ann-Marie MacRae" userId="6727b188-6fcc-4d9e-893a-63ed3a380f0c" providerId="ADAL" clId="{7020F56C-E8DE-4FCD-85FE-5C8B945A3FAC}" dt="2025-10-15T09:55:23.434" v="124" actId="5793"/>
        <pc:sldMkLst>
          <pc:docMk/>
          <pc:sldMk cId="1945224236" sldId="333"/>
        </pc:sldMkLst>
        <pc:spChg chg="mod">
          <ac:chgData name="Ann-Marie MacRae" userId="6727b188-6fcc-4d9e-893a-63ed3a380f0c" providerId="ADAL" clId="{7020F56C-E8DE-4FCD-85FE-5C8B945A3FAC}" dt="2025-10-15T09:55:23.434" v="124" actId="5793"/>
          <ac:spMkLst>
            <pc:docMk/>
            <pc:sldMk cId="1945224236" sldId="333"/>
            <ac:spMk id="2" creationId="{BFC66F59-DFE0-2F17-1CD5-FCB4AE62A3A6}"/>
          </ac:spMkLst>
        </pc:spChg>
      </pc:sldChg>
      <pc:sldChg chg="modSp add mod">
        <pc:chgData name="Ann-Marie MacRae" userId="6727b188-6fcc-4d9e-893a-63ed3a380f0c" providerId="ADAL" clId="{7020F56C-E8DE-4FCD-85FE-5C8B945A3FAC}" dt="2025-10-15T09:56:04.225" v="134" actId="5793"/>
        <pc:sldMkLst>
          <pc:docMk/>
          <pc:sldMk cId="2555936160" sldId="334"/>
        </pc:sldMkLst>
        <pc:spChg chg="mod">
          <ac:chgData name="Ann-Marie MacRae" userId="6727b188-6fcc-4d9e-893a-63ed3a380f0c" providerId="ADAL" clId="{7020F56C-E8DE-4FCD-85FE-5C8B945A3FAC}" dt="2025-10-15T09:56:04.225" v="134" actId="5793"/>
          <ac:spMkLst>
            <pc:docMk/>
            <pc:sldMk cId="2555936160" sldId="334"/>
            <ac:spMk id="2" creationId="{BD773BFB-2F27-5321-AEE0-63D990EF66A5}"/>
          </ac:spMkLst>
        </pc:spChg>
      </pc:sldChg>
      <pc:sldChg chg="add">
        <pc:chgData name="Ann-Marie MacRae" userId="6727b188-6fcc-4d9e-893a-63ed3a380f0c" providerId="ADAL" clId="{7020F56C-E8DE-4FCD-85FE-5C8B945A3FAC}" dt="2025-10-15T09:51:59.893" v="85"/>
        <pc:sldMkLst>
          <pc:docMk/>
          <pc:sldMk cId="420700073" sldId="335"/>
        </pc:sldMkLst>
      </pc:sldChg>
      <pc:sldChg chg="add">
        <pc:chgData name="Ann-Marie MacRae" userId="6727b188-6fcc-4d9e-893a-63ed3a380f0c" providerId="ADAL" clId="{7020F56C-E8DE-4FCD-85FE-5C8B945A3FAC}" dt="2025-10-15T09:51:59.893" v="85"/>
        <pc:sldMkLst>
          <pc:docMk/>
          <pc:sldMk cId="1391166763" sldId="336"/>
        </pc:sldMkLst>
      </pc:sldChg>
      <pc:sldChg chg="modSp add mod">
        <pc:chgData name="Ann-Marie MacRae" userId="6727b188-6fcc-4d9e-893a-63ed3a380f0c" providerId="ADAL" clId="{7020F56C-E8DE-4FCD-85FE-5C8B945A3FAC}" dt="2025-10-15T09:56:48.594" v="141" actId="20577"/>
        <pc:sldMkLst>
          <pc:docMk/>
          <pc:sldMk cId="2449247198" sldId="337"/>
        </pc:sldMkLst>
        <pc:spChg chg="mod">
          <ac:chgData name="Ann-Marie MacRae" userId="6727b188-6fcc-4d9e-893a-63ed3a380f0c" providerId="ADAL" clId="{7020F56C-E8DE-4FCD-85FE-5C8B945A3FAC}" dt="2025-10-15T09:56:48.594" v="141" actId="20577"/>
          <ac:spMkLst>
            <pc:docMk/>
            <pc:sldMk cId="2449247198" sldId="337"/>
            <ac:spMk id="3" creationId="{F5D232D0-F4E9-D97B-CAA2-E4ABED902D91}"/>
          </ac:spMkLst>
        </pc:spChg>
      </pc:sldChg>
      <pc:sldChg chg="add">
        <pc:chgData name="Ann-Marie MacRae" userId="6727b188-6fcc-4d9e-893a-63ed3a380f0c" providerId="ADAL" clId="{7020F56C-E8DE-4FCD-85FE-5C8B945A3FAC}" dt="2025-10-15T09:51:59.893" v="85"/>
        <pc:sldMkLst>
          <pc:docMk/>
          <pc:sldMk cId="3039934267" sldId="338"/>
        </pc:sldMkLst>
      </pc:sldChg>
      <pc:sldChg chg="modSp add mod">
        <pc:chgData name="Ann-Marie MacRae" userId="6727b188-6fcc-4d9e-893a-63ed3a380f0c" providerId="ADAL" clId="{7020F56C-E8DE-4FCD-85FE-5C8B945A3FAC}" dt="2025-10-15T09:57:13.793" v="148" actId="5793"/>
        <pc:sldMkLst>
          <pc:docMk/>
          <pc:sldMk cId="139106447" sldId="339"/>
        </pc:sldMkLst>
        <pc:spChg chg="mod">
          <ac:chgData name="Ann-Marie MacRae" userId="6727b188-6fcc-4d9e-893a-63ed3a380f0c" providerId="ADAL" clId="{7020F56C-E8DE-4FCD-85FE-5C8B945A3FAC}" dt="2025-10-15T09:57:13.793" v="148" actId="5793"/>
          <ac:spMkLst>
            <pc:docMk/>
            <pc:sldMk cId="139106447" sldId="339"/>
            <ac:spMk id="3" creationId="{AD34E2E1-C0EF-26E9-1BF8-9CF80D715EB9}"/>
          </ac:spMkLst>
        </pc:spChg>
      </pc:sldChg>
      <pc:sldChg chg="add">
        <pc:chgData name="Ann-Marie MacRae" userId="6727b188-6fcc-4d9e-893a-63ed3a380f0c" providerId="ADAL" clId="{7020F56C-E8DE-4FCD-85FE-5C8B945A3FAC}" dt="2025-10-15T09:51:59.893" v="85"/>
        <pc:sldMkLst>
          <pc:docMk/>
          <pc:sldMk cId="1000104566" sldId="340"/>
        </pc:sldMkLst>
      </pc:sldChg>
      <pc:sldChg chg="add">
        <pc:chgData name="Ann-Marie MacRae" userId="6727b188-6fcc-4d9e-893a-63ed3a380f0c" providerId="ADAL" clId="{7020F56C-E8DE-4FCD-85FE-5C8B945A3FAC}" dt="2025-10-15T09:51:59.893" v="85"/>
        <pc:sldMkLst>
          <pc:docMk/>
          <pc:sldMk cId="2295172695" sldId="341"/>
        </pc:sldMkLst>
      </pc:sldChg>
      <pc:sldChg chg="add">
        <pc:chgData name="Ann-Marie MacRae" userId="6727b188-6fcc-4d9e-893a-63ed3a380f0c" providerId="ADAL" clId="{7020F56C-E8DE-4FCD-85FE-5C8B945A3FAC}" dt="2025-10-15T09:51:59.893" v="85"/>
        <pc:sldMkLst>
          <pc:docMk/>
          <pc:sldMk cId="1833698052" sldId="342"/>
        </pc:sldMkLst>
      </pc:sldChg>
      <pc:sldChg chg="modSp add mod">
        <pc:chgData name="Ann-Marie MacRae" userId="6727b188-6fcc-4d9e-893a-63ed3a380f0c" providerId="ADAL" clId="{7020F56C-E8DE-4FCD-85FE-5C8B945A3FAC}" dt="2025-10-15T09:56:24.236" v="136" actId="20577"/>
        <pc:sldMkLst>
          <pc:docMk/>
          <pc:sldMk cId="2454889235" sldId="344"/>
        </pc:sldMkLst>
        <pc:spChg chg="mod">
          <ac:chgData name="Ann-Marie MacRae" userId="6727b188-6fcc-4d9e-893a-63ed3a380f0c" providerId="ADAL" clId="{7020F56C-E8DE-4FCD-85FE-5C8B945A3FAC}" dt="2025-10-15T09:56:24.236" v="136" actId="20577"/>
          <ac:spMkLst>
            <pc:docMk/>
            <pc:sldMk cId="2454889235" sldId="344"/>
            <ac:spMk id="3" creationId="{E7893D99-67FE-D7F1-B1A3-CE893A4657E7}"/>
          </ac:spMkLst>
        </pc:spChg>
      </pc:sldChg>
      <pc:sldChg chg="modSp add mod">
        <pc:chgData name="Ann-Marie MacRae" userId="6727b188-6fcc-4d9e-893a-63ed3a380f0c" providerId="ADAL" clId="{7020F56C-E8DE-4FCD-85FE-5C8B945A3FAC}" dt="2025-10-15T09:57:31.230" v="153" actId="20577"/>
        <pc:sldMkLst>
          <pc:docMk/>
          <pc:sldMk cId="2227182383" sldId="345"/>
        </pc:sldMkLst>
        <pc:spChg chg="mod">
          <ac:chgData name="Ann-Marie MacRae" userId="6727b188-6fcc-4d9e-893a-63ed3a380f0c" providerId="ADAL" clId="{7020F56C-E8DE-4FCD-85FE-5C8B945A3FAC}" dt="2025-10-15T09:57:31.230" v="153" actId="20577"/>
          <ac:spMkLst>
            <pc:docMk/>
            <pc:sldMk cId="2227182383" sldId="345"/>
            <ac:spMk id="3" creationId="{3A651AD8-6EF8-4FCE-E007-B260397AF816}"/>
          </ac:spMkLst>
        </pc:spChg>
      </pc:sldChg>
      <pc:sldChg chg="modSp add mod">
        <pc:chgData name="Ann-Marie MacRae" userId="6727b188-6fcc-4d9e-893a-63ed3a380f0c" providerId="ADAL" clId="{7020F56C-E8DE-4FCD-85FE-5C8B945A3FAC}" dt="2025-10-15T09:58:02.147" v="159" actId="12"/>
        <pc:sldMkLst>
          <pc:docMk/>
          <pc:sldMk cId="280744179" sldId="347"/>
        </pc:sldMkLst>
        <pc:spChg chg="mod">
          <ac:chgData name="Ann-Marie MacRae" userId="6727b188-6fcc-4d9e-893a-63ed3a380f0c" providerId="ADAL" clId="{7020F56C-E8DE-4FCD-85FE-5C8B945A3FAC}" dt="2025-10-15T09:58:02.147" v="159" actId="12"/>
          <ac:spMkLst>
            <pc:docMk/>
            <pc:sldMk cId="280744179" sldId="347"/>
            <ac:spMk id="3" creationId="{C608C159-F13F-E48A-1FD3-F3BDB1883044}"/>
          </ac:spMkLst>
        </pc:spChg>
      </pc:sldChg>
      <pc:sldChg chg="add">
        <pc:chgData name="Ann-Marie MacRae" userId="6727b188-6fcc-4d9e-893a-63ed3a380f0c" providerId="ADAL" clId="{7020F56C-E8DE-4FCD-85FE-5C8B945A3FAC}" dt="2025-10-15T09:51:59.893" v="85"/>
        <pc:sldMkLst>
          <pc:docMk/>
          <pc:sldMk cId="2663519212" sldId="348"/>
        </pc:sldMkLst>
      </pc:sldChg>
      <pc:sldChg chg="modSp add mod">
        <pc:chgData name="Ann-Marie MacRae" userId="6727b188-6fcc-4d9e-893a-63ed3a380f0c" providerId="ADAL" clId="{7020F56C-E8DE-4FCD-85FE-5C8B945A3FAC}" dt="2025-10-15T09:58:59.500" v="178" actId="20577"/>
        <pc:sldMkLst>
          <pc:docMk/>
          <pc:sldMk cId="1813591991" sldId="349"/>
        </pc:sldMkLst>
        <pc:spChg chg="mod">
          <ac:chgData name="Ann-Marie MacRae" userId="6727b188-6fcc-4d9e-893a-63ed3a380f0c" providerId="ADAL" clId="{7020F56C-E8DE-4FCD-85FE-5C8B945A3FAC}" dt="2025-10-15T09:58:59.500" v="178" actId="20577"/>
          <ac:spMkLst>
            <pc:docMk/>
            <pc:sldMk cId="1813591991" sldId="349"/>
            <ac:spMk id="3" creationId="{AEA7E37A-0C9E-43A2-07FE-B39338D857A9}"/>
          </ac:spMkLst>
        </pc:spChg>
      </pc:sldChg>
      <pc:sldChg chg="modSp add mod">
        <pc:chgData name="Ann-Marie MacRae" userId="6727b188-6fcc-4d9e-893a-63ed3a380f0c" providerId="ADAL" clId="{7020F56C-E8DE-4FCD-85FE-5C8B945A3FAC}" dt="2025-10-15T09:58:38.655" v="169" actId="403"/>
        <pc:sldMkLst>
          <pc:docMk/>
          <pc:sldMk cId="1258813635" sldId="351"/>
        </pc:sldMkLst>
        <pc:spChg chg="mod">
          <ac:chgData name="Ann-Marie MacRae" userId="6727b188-6fcc-4d9e-893a-63ed3a380f0c" providerId="ADAL" clId="{7020F56C-E8DE-4FCD-85FE-5C8B945A3FAC}" dt="2025-10-15T09:58:38.655" v="169" actId="403"/>
          <ac:spMkLst>
            <pc:docMk/>
            <pc:sldMk cId="1258813635" sldId="351"/>
            <ac:spMk id="3" creationId="{E79DFB6D-2770-2B42-20EF-0F67809AEF36}"/>
          </ac:spMkLst>
        </pc:spChg>
      </pc:sldChg>
      <pc:sldChg chg="modSp add mod">
        <pc:chgData name="Ann-Marie MacRae" userId="6727b188-6fcc-4d9e-893a-63ed3a380f0c" providerId="ADAL" clId="{7020F56C-E8DE-4FCD-85FE-5C8B945A3FAC}" dt="2025-10-15T09:59:28.039" v="191" actId="20577"/>
        <pc:sldMkLst>
          <pc:docMk/>
          <pc:sldMk cId="2847028094" sldId="353"/>
        </pc:sldMkLst>
        <pc:spChg chg="mod">
          <ac:chgData name="Ann-Marie MacRae" userId="6727b188-6fcc-4d9e-893a-63ed3a380f0c" providerId="ADAL" clId="{7020F56C-E8DE-4FCD-85FE-5C8B945A3FAC}" dt="2025-10-15T09:59:28.039" v="191" actId="20577"/>
          <ac:spMkLst>
            <pc:docMk/>
            <pc:sldMk cId="2847028094" sldId="353"/>
            <ac:spMk id="3" creationId="{B0EFBE3D-3D97-31B3-A1EE-172FC03E1BA6}"/>
          </ac:spMkLst>
        </pc:spChg>
      </pc:sldChg>
      <pc:sldChg chg="addSp delSp modSp add mod chgLayout">
        <pc:chgData name="Ann-Marie MacRae" userId="6727b188-6fcc-4d9e-893a-63ed3a380f0c" providerId="ADAL" clId="{7020F56C-E8DE-4FCD-85FE-5C8B945A3FAC}" dt="2025-10-15T10:00:31.118" v="197" actId="962"/>
        <pc:sldMkLst>
          <pc:docMk/>
          <pc:sldMk cId="2269020975" sldId="355"/>
        </pc:sldMkLst>
        <pc:spChg chg="mod ord">
          <ac:chgData name="Ann-Marie MacRae" userId="6727b188-6fcc-4d9e-893a-63ed3a380f0c" providerId="ADAL" clId="{7020F56C-E8DE-4FCD-85FE-5C8B945A3FAC}" dt="2025-10-15T09:59:51.243" v="194" actId="700"/>
          <ac:spMkLst>
            <pc:docMk/>
            <pc:sldMk cId="2269020975" sldId="355"/>
            <ac:spMk id="2" creationId="{67AE2F71-5C73-7F37-8A47-AA8520812F9E}"/>
          </ac:spMkLst>
        </pc:spChg>
        <pc:spChg chg="mod ord">
          <ac:chgData name="Ann-Marie MacRae" userId="6727b188-6fcc-4d9e-893a-63ed3a380f0c" providerId="ADAL" clId="{7020F56C-E8DE-4FCD-85FE-5C8B945A3FAC}" dt="2025-10-15T09:59:51.243" v="194" actId="700"/>
          <ac:spMkLst>
            <pc:docMk/>
            <pc:sldMk cId="2269020975" sldId="355"/>
            <ac:spMk id="3" creationId="{7C4F90F6-B4E8-C349-AE7B-1B46D15A3694}"/>
          </ac:spMkLst>
        </pc:spChg>
        <pc:spChg chg="mod ord">
          <ac:chgData name="Ann-Marie MacRae" userId="6727b188-6fcc-4d9e-893a-63ed3a380f0c" providerId="ADAL" clId="{7020F56C-E8DE-4FCD-85FE-5C8B945A3FAC}" dt="2025-10-15T09:59:51.243" v="194" actId="700"/>
          <ac:spMkLst>
            <pc:docMk/>
            <pc:sldMk cId="2269020975" sldId="355"/>
            <ac:spMk id="4" creationId="{C5AC03D3-F199-5A34-FFE2-314D77F15FA8}"/>
          </ac:spMkLst>
        </pc:spChg>
        <pc:spChg chg="mod ord">
          <ac:chgData name="Ann-Marie MacRae" userId="6727b188-6fcc-4d9e-893a-63ed3a380f0c" providerId="ADAL" clId="{7020F56C-E8DE-4FCD-85FE-5C8B945A3FAC}" dt="2025-10-15T09:59:51.243" v="194" actId="700"/>
          <ac:spMkLst>
            <pc:docMk/>
            <pc:sldMk cId="2269020975" sldId="355"/>
            <ac:spMk id="5" creationId="{EB162638-C11C-21AD-79A9-72197CA45671}"/>
          </ac:spMkLst>
        </pc:spChg>
        <pc:spChg chg="mod ord">
          <ac:chgData name="Ann-Marie MacRae" userId="6727b188-6fcc-4d9e-893a-63ed3a380f0c" providerId="ADAL" clId="{7020F56C-E8DE-4FCD-85FE-5C8B945A3FAC}" dt="2025-10-15T09:59:51.243" v="194" actId="700"/>
          <ac:spMkLst>
            <pc:docMk/>
            <pc:sldMk cId="2269020975" sldId="355"/>
            <ac:spMk id="6" creationId="{58BC22CC-8C3D-5B48-11FE-24A7E6650EBE}"/>
          </ac:spMkLst>
        </pc:spChg>
        <pc:picChg chg="add mod">
          <ac:chgData name="Ann-Marie MacRae" userId="6727b188-6fcc-4d9e-893a-63ed3a380f0c" providerId="ADAL" clId="{7020F56C-E8DE-4FCD-85FE-5C8B945A3FAC}" dt="2025-10-15T10:00:31.118" v="197" actId="962"/>
          <ac:picMkLst>
            <pc:docMk/>
            <pc:sldMk cId="2269020975" sldId="355"/>
            <ac:picMk id="9" creationId="{369B4AEE-1D69-05D3-7879-B4DB7660DB2C}"/>
          </ac:picMkLst>
        </pc:picChg>
      </pc:sldChg>
      <pc:sldChg chg="modSp add mod">
        <pc:chgData name="Ann-Marie MacRae" userId="6727b188-6fcc-4d9e-893a-63ed3a380f0c" providerId="ADAL" clId="{7020F56C-E8DE-4FCD-85FE-5C8B945A3FAC}" dt="2025-10-15T09:53:25.969" v="106" actId="20577"/>
        <pc:sldMkLst>
          <pc:docMk/>
          <pc:sldMk cId="1311767713" sldId="356"/>
        </pc:sldMkLst>
        <pc:spChg chg="mod">
          <ac:chgData name="Ann-Marie MacRae" userId="6727b188-6fcc-4d9e-893a-63ed3a380f0c" providerId="ADAL" clId="{7020F56C-E8DE-4FCD-85FE-5C8B945A3FAC}" dt="2025-10-15T09:53:25.969" v="106" actId="20577"/>
          <ac:spMkLst>
            <pc:docMk/>
            <pc:sldMk cId="1311767713" sldId="356"/>
            <ac:spMk id="3" creationId="{282D8E9B-C3AA-DC23-B5C0-2761759A9315}"/>
          </ac:spMkLst>
        </pc:sp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hyperlink" Target="https://www.verywellmind.com/being-direct-vs-being-rude-8739387" TargetMode="External"/><Relationship Id="rId5" Type="http://schemas.openxmlformats.org/officeDocument/2006/relationships/image" Target="../media/image28.svg"/><Relationship Id="rId4" Type="http://schemas.openxmlformats.org/officeDocument/2006/relationships/image" Target="../media/image18.pn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6" Type="http://schemas.openxmlformats.org/officeDocument/2006/relationships/image" Target="../media/image27.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18.png"/><Relationship Id="rId6" Type="http://schemas.openxmlformats.org/officeDocument/2006/relationships/image" Target="../media/image31.svg"/><Relationship Id="rId5" Type="http://schemas.openxmlformats.org/officeDocument/2006/relationships/image" Target="../media/image16.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0.png"/><Relationship Id="rId3" Type="http://schemas.openxmlformats.org/officeDocument/2006/relationships/image" Target="../media/image20.png"/><Relationship Id="rId7" Type="http://schemas.openxmlformats.org/officeDocument/2006/relationships/image" Target="../media/image36.png"/><Relationship Id="rId12" Type="http://schemas.openxmlformats.org/officeDocument/2006/relationships/image" Target="../media/image19.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11" Type="http://schemas.openxmlformats.org/officeDocument/2006/relationships/image" Target="../media/image18.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21.svg"/><Relationship Id="rId9" Type="http://schemas.openxmlformats.org/officeDocument/2006/relationships/image" Target="../media/image38.png"/><Relationship Id="rId14" Type="http://schemas.openxmlformats.org/officeDocument/2006/relationships/image" Target="../media/image41.svg"/></Relationships>
</file>

<file path=ppt/diagrams/_rels/data7.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hyperlink" Target="https://www.verywellmind.com/what-is-passive-communication-3024630" TargetMode="Externa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diagrams/_rels/data8.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hyperlink" Target="https://www.verywellmind.com/what-is-aggression-2794818" TargetMode="Externa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diagrams/_rels/drawing10.xml.rels><?xml version="1.0" encoding="UTF-8" standalone="yes"?>
<Relationships xmlns="http://schemas.openxmlformats.org/package/2006/relationships"><Relationship Id="rId3" Type="http://schemas.openxmlformats.org/officeDocument/2006/relationships/hyperlink" Target="https://www.verywellmind.com/being-direct-vs-being-rude-8739387" TargetMode="External"/><Relationship Id="rId2" Type="http://schemas.openxmlformats.org/officeDocument/2006/relationships/image" Target="../media/image60.svg"/><Relationship Id="rId1" Type="http://schemas.openxmlformats.org/officeDocument/2006/relationships/image" Target="../media/image59.png"/><Relationship Id="rId5" Type="http://schemas.openxmlformats.org/officeDocument/2006/relationships/image" Target="../media/image28.svg"/><Relationship Id="rId4"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6" Type="http://schemas.openxmlformats.org/officeDocument/2006/relationships/image" Target="../media/image27.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18.png"/><Relationship Id="rId6" Type="http://schemas.openxmlformats.org/officeDocument/2006/relationships/image" Target="../media/image31.svg"/><Relationship Id="rId5" Type="http://schemas.openxmlformats.org/officeDocument/2006/relationships/image" Target="../media/image16.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0.png"/><Relationship Id="rId3" Type="http://schemas.openxmlformats.org/officeDocument/2006/relationships/image" Target="../media/image20.png"/><Relationship Id="rId7" Type="http://schemas.openxmlformats.org/officeDocument/2006/relationships/image" Target="../media/image36.png"/><Relationship Id="rId12" Type="http://schemas.openxmlformats.org/officeDocument/2006/relationships/image" Target="../media/image19.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11" Type="http://schemas.openxmlformats.org/officeDocument/2006/relationships/image" Target="../media/image18.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21.svg"/><Relationship Id="rId9" Type="http://schemas.openxmlformats.org/officeDocument/2006/relationships/image" Target="../media/image38.png"/><Relationship Id="rId14" Type="http://schemas.openxmlformats.org/officeDocument/2006/relationships/image" Target="../media/image4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sv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8.png"/><Relationship Id="rId5" Type="http://schemas.openxmlformats.org/officeDocument/2006/relationships/hyperlink" Target="https://www.verywellmind.com/what-is-passive-communication-3024630" TargetMode="External"/><Relationship Id="rId4" Type="http://schemas.openxmlformats.org/officeDocument/2006/relationships/image" Target="../media/image47.svg"/></Relationships>
</file>

<file path=ppt/diagrams/_rels/drawing8.xml.rels><?xml version="1.0" encoding="UTF-8" standalone="yes"?>
<Relationships xmlns="http://schemas.openxmlformats.org/package/2006/relationships"><Relationship Id="rId3" Type="http://schemas.openxmlformats.org/officeDocument/2006/relationships/hyperlink" Target="https://www.verywellmind.com/what-is-aggression-2794818" TargetMode="External"/><Relationship Id="rId7" Type="http://schemas.openxmlformats.org/officeDocument/2006/relationships/image" Target="../media/image56.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7F93D-DEE5-4887-94F8-22274C4695CC}"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505C3C92-21EB-4AD6-B4EA-56460CF0A608}">
      <dgm:prSet/>
      <dgm:spPr/>
      <dgm:t>
        <a:bodyPr/>
        <a:lstStyle/>
        <a:p>
          <a:r>
            <a:rPr lang="en-GB"/>
            <a:t>I tell leaders the dates for any up coming trainings, but they still seem to miss the deadline for booking </a:t>
          </a:r>
          <a:endParaRPr lang="en-US"/>
        </a:p>
      </dgm:t>
    </dgm:pt>
    <dgm:pt modelId="{DA70C1B3-9361-41DC-8378-CADCA04ADE4D}" type="parTrans" cxnId="{89FE255D-125F-463F-985B-B941541D8345}">
      <dgm:prSet/>
      <dgm:spPr/>
      <dgm:t>
        <a:bodyPr/>
        <a:lstStyle/>
        <a:p>
          <a:endParaRPr lang="en-US"/>
        </a:p>
      </dgm:t>
    </dgm:pt>
    <dgm:pt modelId="{89D5A9B5-463E-43ED-9A91-75FB40070651}" type="sibTrans" cxnId="{89FE255D-125F-463F-985B-B941541D8345}">
      <dgm:prSet/>
      <dgm:spPr/>
      <dgm:t>
        <a:bodyPr/>
        <a:lstStyle/>
        <a:p>
          <a:endParaRPr lang="en-US"/>
        </a:p>
      </dgm:t>
    </dgm:pt>
    <dgm:pt modelId="{72CB9FB3-8738-47F1-A445-6FBA45580B10}" type="pres">
      <dgm:prSet presAssocID="{D217F93D-DEE5-4887-94F8-22274C4695CC}" presName="hierChild1" presStyleCnt="0">
        <dgm:presLayoutVars>
          <dgm:chPref val="1"/>
          <dgm:dir/>
          <dgm:animOne val="branch"/>
          <dgm:animLvl val="lvl"/>
          <dgm:resizeHandles/>
        </dgm:presLayoutVars>
      </dgm:prSet>
      <dgm:spPr/>
    </dgm:pt>
    <dgm:pt modelId="{85E3AB2C-2F63-421C-BC3D-42EF4D921EF9}" type="pres">
      <dgm:prSet presAssocID="{505C3C92-21EB-4AD6-B4EA-56460CF0A608}" presName="hierRoot1" presStyleCnt="0"/>
      <dgm:spPr/>
    </dgm:pt>
    <dgm:pt modelId="{5986F0A1-0150-4B36-97DF-00DAABF181F7}" type="pres">
      <dgm:prSet presAssocID="{505C3C92-21EB-4AD6-B4EA-56460CF0A608}" presName="composite" presStyleCnt="0"/>
      <dgm:spPr/>
    </dgm:pt>
    <dgm:pt modelId="{E8681157-4CA5-4D36-80AD-86F9A62616D5}" type="pres">
      <dgm:prSet presAssocID="{505C3C92-21EB-4AD6-B4EA-56460CF0A608}" presName="background" presStyleLbl="node0" presStyleIdx="0" presStyleCnt="1"/>
      <dgm:spPr/>
    </dgm:pt>
    <dgm:pt modelId="{2ECF761F-1CEF-4D82-89E2-4B247C57B1A7}" type="pres">
      <dgm:prSet presAssocID="{505C3C92-21EB-4AD6-B4EA-56460CF0A608}" presName="text" presStyleLbl="fgAcc0" presStyleIdx="0" presStyleCnt="1">
        <dgm:presLayoutVars>
          <dgm:chPref val="3"/>
        </dgm:presLayoutVars>
      </dgm:prSet>
      <dgm:spPr/>
    </dgm:pt>
    <dgm:pt modelId="{7E8B0185-C331-4867-95D5-7D76A58551E6}" type="pres">
      <dgm:prSet presAssocID="{505C3C92-21EB-4AD6-B4EA-56460CF0A608}" presName="hierChild2" presStyleCnt="0"/>
      <dgm:spPr/>
    </dgm:pt>
  </dgm:ptLst>
  <dgm:cxnLst>
    <dgm:cxn modelId="{89FE255D-125F-463F-985B-B941541D8345}" srcId="{D217F93D-DEE5-4887-94F8-22274C4695CC}" destId="{505C3C92-21EB-4AD6-B4EA-56460CF0A608}" srcOrd="0" destOrd="0" parTransId="{DA70C1B3-9361-41DC-8378-CADCA04ADE4D}" sibTransId="{89D5A9B5-463E-43ED-9A91-75FB40070651}"/>
    <dgm:cxn modelId="{C8B4667A-AE21-4E79-BD9E-B74262DE0625}" type="presOf" srcId="{505C3C92-21EB-4AD6-B4EA-56460CF0A608}" destId="{2ECF761F-1CEF-4D82-89E2-4B247C57B1A7}" srcOrd="0" destOrd="0" presId="urn:microsoft.com/office/officeart/2005/8/layout/hierarchy1"/>
    <dgm:cxn modelId="{BCB3DBFD-2C2F-413F-A0BD-C3976ABEA87A}" type="presOf" srcId="{D217F93D-DEE5-4887-94F8-22274C4695CC}" destId="{72CB9FB3-8738-47F1-A445-6FBA45580B10}" srcOrd="0" destOrd="0" presId="urn:microsoft.com/office/officeart/2005/8/layout/hierarchy1"/>
    <dgm:cxn modelId="{C0387DC2-BAAE-4CF6-BB75-6B95A9A97330}" type="presParOf" srcId="{72CB9FB3-8738-47F1-A445-6FBA45580B10}" destId="{85E3AB2C-2F63-421C-BC3D-42EF4D921EF9}" srcOrd="0" destOrd="0" presId="urn:microsoft.com/office/officeart/2005/8/layout/hierarchy1"/>
    <dgm:cxn modelId="{8A334D58-D436-4B3C-B971-43B616745B0A}" type="presParOf" srcId="{85E3AB2C-2F63-421C-BC3D-42EF4D921EF9}" destId="{5986F0A1-0150-4B36-97DF-00DAABF181F7}" srcOrd="0" destOrd="0" presId="urn:microsoft.com/office/officeart/2005/8/layout/hierarchy1"/>
    <dgm:cxn modelId="{F68E7A6F-8747-4A21-8676-792E283EE01D}" type="presParOf" srcId="{5986F0A1-0150-4B36-97DF-00DAABF181F7}" destId="{E8681157-4CA5-4D36-80AD-86F9A62616D5}" srcOrd="0" destOrd="0" presId="urn:microsoft.com/office/officeart/2005/8/layout/hierarchy1"/>
    <dgm:cxn modelId="{87BD9544-5F46-45E8-9D55-8006C29053D4}" type="presParOf" srcId="{5986F0A1-0150-4B36-97DF-00DAABF181F7}" destId="{2ECF761F-1CEF-4D82-89E2-4B247C57B1A7}" srcOrd="1" destOrd="0" presId="urn:microsoft.com/office/officeart/2005/8/layout/hierarchy1"/>
    <dgm:cxn modelId="{33B66882-EEF7-4340-A4E2-3C042D0CF878}" type="presParOf" srcId="{85E3AB2C-2F63-421C-BC3D-42EF4D921EF9}" destId="{7E8B0185-C331-4867-95D5-7D76A58551E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D757DF-0F74-458D-B049-EACC04B9075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AF1F959-AF69-450A-849E-DF810C4FB7F2}">
      <dgm:prSet/>
      <dgm:spPr/>
      <dgm:t>
        <a:bodyPr/>
        <a:lstStyle/>
        <a:p>
          <a:r>
            <a:rPr lang="en-GB"/>
            <a:t>Generally considered the most effective communication style because it’s both emotionally honest and considerate of other people’s feelings. Assertive people are able to </a:t>
          </a:r>
          <a:r>
            <a:rPr lang="en-GB" u="sng">
              <a:hlinkClick xmlns:r="http://schemas.openxmlformats.org/officeDocument/2006/relationships" r:id="rId1"/>
            </a:rPr>
            <a:t>be direct</a:t>
          </a:r>
          <a:r>
            <a:rPr lang="en-GB"/>
            <a:t>, clear, and respectful. </a:t>
          </a:r>
          <a:endParaRPr lang="en-US"/>
        </a:p>
      </dgm:t>
    </dgm:pt>
    <dgm:pt modelId="{79CA9720-0BC0-433E-A378-0B0DE648639D}" type="parTrans" cxnId="{EFEBF880-BEF9-4A27-A015-492FF2AB4F11}">
      <dgm:prSet/>
      <dgm:spPr/>
      <dgm:t>
        <a:bodyPr/>
        <a:lstStyle/>
        <a:p>
          <a:endParaRPr lang="en-US"/>
        </a:p>
      </dgm:t>
    </dgm:pt>
    <dgm:pt modelId="{21E51616-B1C2-4021-BB98-F601219B1CC9}" type="sibTrans" cxnId="{EFEBF880-BEF9-4A27-A015-492FF2AB4F11}">
      <dgm:prSet/>
      <dgm:spPr/>
      <dgm:t>
        <a:bodyPr/>
        <a:lstStyle/>
        <a:p>
          <a:endParaRPr lang="en-US"/>
        </a:p>
      </dgm:t>
    </dgm:pt>
    <dgm:pt modelId="{9B030F9B-EFDD-43BF-85CD-9CB533537E2E}">
      <dgm:prSet/>
      <dgm:spPr/>
      <dgm:t>
        <a:bodyPr/>
        <a:lstStyle/>
        <a:p>
          <a:r>
            <a:rPr lang="en-GB"/>
            <a:t>Assertive communication promotes open, honest, and respectful dialogue. Effective communication often involves respecting others and expressing oneself clearly and confidently.</a:t>
          </a:r>
          <a:endParaRPr lang="en-US"/>
        </a:p>
      </dgm:t>
    </dgm:pt>
    <dgm:pt modelId="{BDB1FE4A-936E-4DA7-B8F3-08AF4CFFB761}" type="parTrans" cxnId="{8CD5E889-D59B-4952-8D95-87890C57E956}">
      <dgm:prSet/>
      <dgm:spPr/>
      <dgm:t>
        <a:bodyPr/>
        <a:lstStyle/>
        <a:p>
          <a:endParaRPr lang="en-US"/>
        </a:p>
      </dgm:t>
    </dgm:pt>
    <dgm:pt modelId="{A630725E-976A-4E2D-8FEB-A3BCA3A5878A}" type="sibTrans" cxnId="{8CD5E889-D59B-4952-8D95-87890C57E956}">
      <dgm:prSet/>
      <dgm:spPr/>
      <dgm:t>
        <a:bodyPr/>
        <a:lstStyle/>
        <a:p>
          <a:endParaRPr lang="en-US"/>
        </a:p>
      </dgm:t>
    </dgm:pt>
    <dgm:pt modelId="{665FFEAE-66D4-4FD9-8E05-3AD68F6D80F1}" type="pres">
      <dgm:prSet presAssocID="{59D757DF-0F74-458D-B049-EACC04B90758}" presName="root" presStyleCnt="0">
        <dgm:presLayoutVars>
          <dgm:dir/>
          <dgm:resizeHandles val="exact"/>
        </dgm:presLayoutVars>
      </dgm:prSet>
      <dgm:spPr/>
    </dgm:pt>
    <dgm:pt modelId="{4EEA956A-2A80-4F2E-8613-88B085C0E7E5}" type="pres">
      <dgm:prSet presAssocID="{7AF1F959-AF69-450A-849E-DF810C4FB7F2}" presName="compNode" presStyleCnt="0"/>
      <dgm:spPr/>
    </dgm:pt>
    <dgm:pt modelId="{FEFA8360-DA18-4314-B043-01EE89962EC6}" type="pres">
      <dgm:prSet presAssocID="{7AF1F959-AF69-450A-849E-DF810C4FB7F2}" presName="bgRect" presStyleLbl="bgShp" presStyleIdx="0" presStyleCnt="2"/>
      <dgm:spPr/>
    </dgm:pt>
    <dgm:pt modelId="{B753428C-91DB-4A67-AB7A-B497E1DC0BC6}" type="pres">
      <dgm:prSet presAssocID="{7AF1F959-AF69-450A-849E-DF810C4FB7F2}"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ongue Face with Solid Fill"/>
        </a:ext>
      </dgm:extLst>
    </dgm:pt>
    <dgm:pt modelId="{7E40E5E4-0FE1-4EF0-98BD-BDF4C7443381}" type="pres">
      <dgm:prSet presAssocID="{7AF1F959-AF69-450A-849E-DF810C4FB7F2}" presName="spaceRect" presStyleCnt="0"/>
      <dgm:spPr/>
    </dgm:pt>
    <dgm:pt modelId="{4789E92F-29CB-456B-878B-E99A3BA8316F}" type="pres">
      <dgm:prSet presAssocID="{7AF1F959-AF69-450A-849E-DF810C4FB7F2}" presName="parTx" presStyleLbl="revTx" presStyleIdx="0" presStyleCnt="2">
        <dgm:presLayoutVars>
          <dgm:chMax val="0"/>
          <dgm:chPref val="0"/>
        </dgm:presLayoutVars>
      </dgm:prSet>
      <dgm:spPr/>
    </dgm:pt>
    <dgm:pt modelId="{2C8C21DE-0981-436D-B35A-122687417C43}" type="pres">
      <dgm:prSet presAssocID="{21E51616-B1C2-4021-BB98-F601219B1CC9}" presName="sibTrans" presStyleCnt="0"/>
      <dgm:spPr/>
    </dgm:pt>
    <dgm:pt modelId="{741008B0-13F6-4313-B354-6D922FD25606}" type="pres">
      <dgm:prSet presAssocID="{9B030F9B-EFDD-43BF-85CD-9CB533537E2E}" presName="compNode" presStyleCnt="0"/>
      <dgm:spPr/>
    </dgm:pt>
    <dgm:pt modelId="{1B7C6E60-B441-4DEB-B834-46ACC8169478}" type="pres">
      <dgm:prSet presAssocID="{9B030F9B-EFDD-43BF-85CD-9CB533537E2E}" presName="bgRect" presStyleLbl="bgShp" presStyleIdx="1" presStyleCnt="2"/>
      <dgm:spPr/>
    </dgm:pt>
    <dgm:pt modelId="{2C8E2B51-2395-46CE-85FD-CC7818AB45D6}" type="pres">
      <dgm:prSet presAssocID="{9B030F9B-EFDD-43BF-85CD-9CB533537E2E}"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at"/>
        </a:ext>
      </dgm:extLst>
    </dgm:pt>
    <dgm:pt modelId="{DC10188F-0216-4CD4-819C-3C0F05DD7022}" type="pres">
      <dgm:prSet presAssocID="{9B030F9B-EFDD-43BF-85CD-9CB533537E2E}" presName="spaceRect" presStyleCnt="0"/>
      <dgm:spPr/>
    </dgm:pt>
    <dgm:pt modelId="{0CB8E512-129E-4455-8967-3F6B51371DEB}" type="pres">
      <dgm:prSet presAssocID="{9B030F9B-EFDD-43BF-85CD-9CB533537E2E}" presName="parTx" presStyleLbl="revTx" presStyleIdx="1" presStyleCnt="2">
        <dgm:presLayoutVars>
          <dgm:chMax val="0"/>
          <dgm:chPref val="0"/>
        </dgm:presLayoutVars>
      </dgm:prSet>
      <dgm:spPr/>
    </dgm:pt>
  </dgm:ptLst>
  <dgm:cxnLst>
    <dgm:cxn modelId="{4690095F-6C28-472D-873B-D0928BDB5B4B}" type="presOf" srcId="{59D757DF-0F74-458D-B049-EACC04B90758}" destId="{665FFEAE-66D4-4FD9-8E05-3AD68F6D80F1}" srcOrd="0" destOrd="0" presId="urn:microsoft.com/office/officeart/2018/2/layout/IconVerticalSolidList"/>
    <dgm:cxn modelId="{EFEBF880-BEF9-4A27-A015-492FF2AB4F11}" srcId="{59D757DF-0F74-458D-B049-EACC04B90758}" destId="{7AF1F959-AF69-450A-849E-DF810C4FB7F2}" srcOrd="0" destOrd="0" parTransId="{79CA9720-0BC0-433E-A378-0B0DE648639D}" sibTransId="{21E51616-B1C2-4021-BB98-F601219B1CC9}"/>
    <dgm:cxn modelId="{79E92A85-331F-4D43-9593-E2037E948C85}" type="presOf" srcId="{9B030F9B-EFDD-43BF-85CD-9CB533537E2E}" destId="{0CB8E512-129E-4455-8967-3F6B51371DEB}" srcOrd="0" destOrd="0" presId="urn:microsoft.com/office/officeart/2018/2/layout/IconVerticalSolidList"/>
    <dgm:cxn modelId="{8CD5E889-D59B-4952-8D95-87890C57E956}" srcId="{59D757DF-0F74-458D-B049-EACC04B90758}" destId="{9B030F9B-EFDD-43BF-85CD-9CB533537E2E}" srcOrd="1" destOrd="0" parTransId="{BDB1FE4A-936E-4DA7-B8F3-08AF4CFFB761}" sibTransId="{A630725E-976A-4E2D-8FEB-A3BCA3A5878A}"/>
    <dgm:cxn modelId="{487AA1C9-F938-4ABE-9AB9-53BE79E05871}" type="presOf" srcId="{7AF1F959-AF69-450A-849E-DF810C4FB7F2}" destId="{4789E92F-29CB-456B-878B-E99A3BA8316F}" srcOrd="0" destOrd="0" presId="urn:microsoft.com/office/officeart/2018/2/layout/IconVerticalSolidList"/>
    <dgm:cxn modelId="{DF2CE1AF-E45A-482B-9131-E4403734AB23}" type="presParOf" srcId="{665FFEAE-66D4-4FD9-8E05-3AD68F6D80F1}" destId="{4EEA956A-2A80-4F2E-8613-88B085C0E7E5}" srcOrd="0" destOrd="0" presId="urn:microsoft.com/office/officeart/2018/2/layout/IconVerticalSolidList"/>
    <dgm:cxn modelId="{6ED177B8-E649-4DF3-A45A-BE591E9184F0}" type="presParOf" srcId="{4EEA956A-2A80-4F2E-8613-88B085C0E7E5}" destId="{FEFA8360-DA18-4314-B043-01EE89962EC6}" srcOrd="0" destOrd="0" presId="urn:microsoft.com/office/officeart/2018/2/layout/IconVerticalSolidList"/>
    <dgm:cxn modelId="{BE09202B-72D7-4EC3-AD02-D107427474EE}" type="presParOf" srcId="{4EEA956A-2A80-4F2E-8613-88B085C0E7E5}" destId="{B753428C-91DB-4A67-AB7A-B497E1DC0BC6}" srcOrd="1" destOrd="0" presId="urn:microsoft.com/office/officeart/2018/2/layout/IconVerticalSolidList"/>
    <dgm:cxn modelId="{7F073C8D-3B49-4B6F-9A77-DC708246855E}" type="presParOf" srcId="{4EEA956A-2A80-4F2E-8613-88B085C0E7E5}" destId="{7E40E5E4-0FE1-4EF0-98BD-BDF4C7443381}" srcOrd="2" destOrd="0" presId="urn:microsoft.com/office/officeart/2018/2/layout/IconVerticalSolidList"/>
    <dgm:cxn modelId="{29BB3268-5CF2-4EE9-A7E6-E10EF3565824}" type="presParOf" srcId="{4EEA956A-2A80-4F2E-8613-88B085C0E7E5}" destId="{4789E92F-29CB-456B-878B-E99A3BA8316F}" srcOrd="3" destOrd="0" presId="urn:microsoft.com/office/officeart/2018/2/layout/IconVerticalSolidList"/>
    <dgm:cxn modelId="{B39B0E9C-6D04-45D1-A873-9CB6443CCBCB}" type="presParOf" srcId="{665FFEAE-66D4-4FD9-8E05-3AD68F6D80F1}" destId="{2C8C21DE-0981-436D-B35A-122687417C43}" srcOrd="1" destOrd="0" presId="urn:microsoft.com/office/officeart/2018/2/layout/IconVerticalSolidList"/>
    <dgm:cxn modelId="{35FD34E1-701A-417A-8A2E-A9DA630EF4DA}" type="presParOf" srcId="{665FFEAE-66D4-4FD9-8E05-3AD68F6D80F1}" destId="{741008B0-13F6-4313-B354-6D922FD25606}" srcOrd="2" destOrd="0" presId="urn:microsoft.com/office/officeart/2018/2/layout/IconVerticalSolidList"/>
    <dgm:cxn modelId="{367ABD98-954D-4D84-91F7-AD4C6F878C51}" type="presParOf" srcId="{741008B0-13F6-4313-B354-6D922FD25606}" destId="{1B7C6E60-B441-4DEB-B834-46ACC8169478}" srcOrd="0" destOrd="0" presId="urn:microsoft.com/office/officeart/2018/2/layout/IconVerticalSolidList"/>
    <dgm:cxn modelId="{92E3A244-70C3-459D-BAF6-B082E0D1B4B5}" type="presParOf" srcId="{741008B0-13F6-4313-B354-6D922FD25606}" destId="{2C8E2B51-2395-46CE-85FD-CC7818AB45D6}" srcOrd="1" destOrd="0" presId="urn:microsoft.com/office/officeart/2018/2/layout/IconVerticalSolidList"/>
    <dgm:cxn modelId="{EBA0D5ED-7346-4592-B30D-C66F6393F499}" type="presParOf" srcId="{741008B0-13F6-4313-B354-6D922FD25606}" destId="{DC10188F-0216-4CD4-819C-3C0F05DD7022}" srcOrd="2" destOrd="0" presId="urn:microsoft.com/office/officeart/2018/2/layout/IconVerticalSolidList"/>
    <dgm:cxn modelId="{64DFD1E8-2E44-40C2-8561-3B08F29A32D0}" type="presParOf" srcId="{741008B0-13F6-4313-B354-6D922FD25606}" destId="{0CB8E512-129E-4455-8967-3F6B51371DE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53AB3-1CF5-4E21-A95D-90059A82F9BB}"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59776CCE-AF92-4E3B-B766-009490DC9014}">
      <dgm:prSet/>
      <dgm:spPr/>
      <dgm:t>
        <a:bodyPr/>
        <a:lstStyle/>
        <a:p>
          <a:r>
            <a:rPr lang="en-GB"/>
            <a:t>Right message </a:t>
          </a:r>
          <a:endParaRPr lang="en-US"/>
        </a:p>
      </dgm:t>
    </dgm:pt>
    <dgm:pt modelId="{0C9A57F6-0890-4352-9B53-51376BE45319}" type="parTrans" cxnId="{56BF5383-E837-4FF6-98A1-B36AB64A1B8A}">
      <dgm:prSet/>
      <dgm:spPr/>
      <dgm:t>
        <a:bodyPr/>
        <a:lstStyle/>
        <a:p>
          <a:endParaRPr lang="en-US"/>
        </a:p>
      </dgm:t>
    </dgm:pt>
    <dgm:pt modelId="{C469F354-E036-4083-9E62-FD5E7A4203FF}" type="sibTrans" cxnId="{56BF5383-E837-4FF6-98A1-B36AB64A1B8A}">
      <dgm:prSet/>
      <dgm:spPr/>
      <dgm:t>
        <a:bodyPr/>
        <a:lstStyle/>
        <a:p>
          <a:endParaRPr lang="en-US"/>
        </a:p>
      </dgm:t>
    </dgm:pt>
    <dgm:pt modelId="{E33BC33A-29FC-4BE2-BFD8-461FBC51B335}">
      <dgm:prSet/>
      <dgm:spPr/>
      <dgm:t>
        <a:bodyPr/>
        <a:lstStyle/>
        <a:p>
          <a:r>
            <a:rPr lang="en-GB"/>
            <a:t>Right person</a:t>
          </a:r>
          <a:endParaRPr lang="en-US"/>
        </a:p>
      </dgm:t>
    </dgm:pt>
    <dgm:pt modelId="{3BDAD695-8AFD-4D00-B6E4-63E2D8A0DCED}" type="parTrans" cxnId="{8754C5C3-1BBC-4878-A91D-D0FF311AFD5F}">
      <dgm:prSet/>
      <dgm:spPr/>
      <dgm:t>
        <a:bodyPr/>
        <a:lstStyle/>
        <a:p>
          <a:endParaRPr lang="en-US"/>
        </a:p>
      </dgm:t>
    </dgm:pt>
    <dgm:pt modelId="{1356A3CC-BF57-4954-A4E3-C2DD3112B496}" type="sibTrans" cxnId="{8754C5C3-1BBC-4878-A91D-D0FF311AFD5F}">
      <dgm:prSet/>
      <dgm:spPr/>
      <dgm:t>
        <a:bodyPr/>
        <a:lstStyle/>
        <a:p>
          <a:endParaRPr lang="en-US"/>
        </a:p>
      </dgm:t>
    </dgm:pt>
    <dgm:pt modelId="{E8422819-B45C-4CF0-900A-E1B65E265477}">
      <dgm:prSet/>
      <dgm:spPr/>
      <dgm:t>
        <a:bodyPr/>
        <a:lstStyle/>
        <a:p>
          <a:r>
            <a:rPr lang="en-GB"/>
            <a:t>Right time </a:t>
          </a:r>
          <a:endParaRPr lang="en-US"/>
        </a:p>
      </dgm:t>
    </dgm:pt>
    <dgm:pt modelId="{7F06C522-1478-4645-AED4-370B5DF98E1B}" type="parTrans" cxnId="{4CEA4AA3-2107-4EDA-8EA4-A6D5B87C09A7}">
      <dgm:prSet/>
      <dgm:spPr/>
      <dgm:t>
        <a:bodyPr/>
        <a:lstStyle/>
        <a:p>
          <a:endParaRPr lang="en-US"/>
        </a:p>
      </dgm:t>
    </dgm:pt>
    <dgm:pt modelId="{C1FC26D8-F5C4-49D7-85F3-808CC7561C05}" type="sibTrans" cxnId="{4CEA4AA3-2107-4EDA-8EA4-A6D5B87C09A7}">
      <dgm:prSet/>
      <dgm:spPr/>
      <dgm:t>
        <a:bodyPr/>
        <a:lstStyle/>
        <a:p>
          <a:endParaRPr lang="en-US"/>
        </a:p>
      </dgm:t>
    </dgm:pt>
    <dgm:pt modelId="{197D6701-94B4-462F-A382-1858970A4F60}">
      <dgm:prSet/>
      <dgm:spPr/>
      <dgm:t>
        <a:bodyPr/>
        <a:lstStyle/>
        <a:p>
          <a:r>
            <a:rPr lang="en-GB"/>
            <a:t>Right method </a:t>
          </a:r>
          <a:endParaRPr lang="en-US"/>
        </a:p>
      </dgm:t>
    </dgm:pt>
    <dgm:pt modelId="{8541FCD6-2DB3-4A84-BE31-346B9AC40A8F}" type="parTrans" cxnId="{20A6A1FC-B6A1-4BBC-BD55-4BE601734E2B}">
      <dgm:prSet/>
      <dgm:spPr/>
      <dgm:t>
        <a:bodyPr/>
        <a:lstStyle/>
        <a:p>
          <a:endParaRPr lang="en-US"/>
        </a:p>
      </dgm:t>
    </dgm:pt>
    <dgm:pt modelId="{7F6B2E4A-00B7-472D-9B00-786DC992FE1A}" type="sibTrans" cxnId="{20A6A1FC-B6A1-4BBC-BD55-4BE601734E2B}">
      <dgm:prSet/>
      <dgm:spPr/>
      <dgm:t>
        <a:bodyPr/>
        <a:lstStyle/>
        <a:p>
          <a:endParaRPr lang="en-US"/>
        </a:p>
      </dgm:t>
    </dgm:pt>
    <dgm:pt modelId="{55F4E303-0107-4714-87E3-83D4C4D83057}" type="pres">
      <dgm:prSet presAssocID="{51B53AB3-1CF5-4E21-A95D-90059A82F9BB}" presName="hierChild1" presStyleCnt="0">
        <dgm:presLayoutVars>
          <dgm:chPref val="1"/>
          <dgm:dir/>
          <dgm:animOne val="branch"/>
          <dgm:animLvl val="lvl"/>
          <dgm:resizeHandles/>
        </dgm:presLayoutVars>
      </dgm:prSet>
      <dgm:spPr/>
    </dgm:pt>
    <dgm:pt modelId="{D4D26F73-76DA-462E-9167-883E8F72011E}" type="pres">
      <dgm:prSet presAssocID="{59776CCE-AF92-4E3B-B766-009490DC9014}" presName="hierRoot1" presStyleCnt="0"/>
      <dgm:spPr/>
    </dgm:pt>
    <dgm:pt modelId="{22DD45A4-2265-49C5-991E-EEBB5B1AF83B}" type="pres">
      <dgm:prSet presAssocID="{59776CCE-AF92-4E3B-B766-009490DC9014}" presName="composite" presStyleCnt="0"/>
      <dgm:spPr/>
    </dgm:pt>
    <dgm:pt modelId="{2E445046-32CB-4A09-8439-900D237D7A4B}" type="pres">
      <dgm:prSet presAssocID="{59776CCE-AF92-4E3B-B766-009490DC9014}" presName="background" presStyleLbl="node0" presStyleIdx="0" presStyleCnt="4"/>
      <dgm:spPr/>
    </dgm:pt>
    <dgm:pt modelId="{9DEBCEB4-F911-4C14-8586-CD2E0FE0FD04}" type="pres">
      <dgm:prSet presAssocID="{59776CCE-AF92-4E3B-B766-009490DC9014}" presName="text" presStyleLbl="fgAcc0" presStyleIdx="0" presStyleCnt="4">
        <dgm:presLayoutVars>
          <dgm:chPref val="3"/>
        </dgm:presLayoutVars>
      </dgm:prSet>
      <dgm:spPr/>
    </dgm:pt>
    <dgm:pt modelId="{8DDB032E-18A5-4986-9C10-92AD6F59A3C8}" type="pres">
      <dgm:prSet presAssocID="{59776CCE-AF92-4E3B-B766-009490DC9014}" presName="hierChild2" presStyleCnt="0"/>
      <dgm:spPr/>
    </dgm:pt>
    <dgm:pt modelId="{6A0A3E61-D572-481C-BE41-ADC527B6B438}" type="pres">
      <dgm:prSet presAssocID="{E33BC33A-29FC-4BE2-BFD8-461FBC51B335}" presName="hierRoot1" presStyleCnt="0"/>
      <dgm:spPr/>
    </dgm:pt>
    <dgm:pt modelId="{6EB0E9C7-58AB-4AA7-8F2D-3339AC213B38}" type="pres">
      <dgm:prSet presAssocID="{E33BC33A-29FC-4BE2-BFD8-461FBC51B335}" presName="composite" presStyleCnt="0"/>
      <dgm:spPr/>
    </dgm:pt>
    <dgm:pt modelId="{AB320E2C-8B16-4BF3-B7B8-DF7084550F08}" type="pres">
      <dgm:prSet presAssocID="{E33BC33A-29FC-4BE2-BFD8-461FBC51B335}" presName="background" presStyleLbl="node0" presStyleIdx="1" presStyleCnt="4"/>
      <dgm:spPr/>
    </dgm:pt>
    <dgm:pt modelId="{5634BE56-47EF-47B7-81B0-BDC2247D5384}" type="pres">
      <dgm:prSet presAssocID="{E33BC33A-29FC-4BE2-BFD8-461FBC51B335}" presName="text" presStyleLbl="fgAcc0" presStyleIdx="1" presStyleCnt="4">
        <dgm:presLayoutVars>
          <dgm:chPref val="3"/>
        </dgm:presLayoutVars>
      </dgm:prSet>
      <dgm:spPr/>
    </dgm:pt>
    <dgm:pt modelId="{1DAD2062-9630-4E77-9BB8-03B2ABC66B36}" type="pres">
      <dgm:prSet presAssocID="{E33BC33A-29FC-4BE2-BFD8-461FBC51B335}" presName="hierChild2" presStyleCnt="0"/>
      <dgm:spPr/>
    </dgm:pt>
    <dgm:pt modelId="{5F4C9C91-807F-4944-9E6E-7279603DEBB3}" type="pres">
      <dgm:prSet presAssocID="{E8422819-B45C-4CF0-900A-E1B65E265477}" presName="hierRoot1" presStyleCnt="0"/>
      <dgm:spPr/>
    </dgm:pt>
    <dgm:pt modelId="{C3724D8D-2839-4FEC-AC3C-C78D506BF2FF}" type="pres">
      <dgm:prSet presAssocID="{E8422819-B45C-4CF0-900A-E1B65E265477}" presName="composite" presStyleCnt="0"/>
      <dgm:spPr/>
    </dgm:pt>
    <dgm:pt modelId="{E3628EC2-5317-4D79-BEC2-E39960DB5BAF}" type="pres">
      <dgm:prSet presAssocID="{E8422819-B45C-4CF0-900A-E1B65E265477}" presName="background" presStyleLbl="node0" presStyleIdx="2" presStyleCnt="4"/>
      <dgm:spPr/>
    </dgm:pt>
    <dgm:pt modelId="{C32A7F17-EBCA-4FBB-B306-C91902FC3F70}" type="pres">
      <dgm:prSet presAssocID="{E8422819-B45C-4CF0-900A-E1B65E265477}" presName="text" presStyleLbl="fgAcc0" presStyleIdx="2" presStyleCnt="4">
        <dgm:presLayoutVars>
          <dgm:chPref val="3"/>
        </dgm:presLayoutVars>
      </dgm:prSet>
      <dgm:spPr/>
    </dgm:pt>
    <dgm:pt modelId="{9E528415-D353-4D08-9C82-7F516D6D26AB}" type="pres">
      <dgm:prSet presAssocID="{E8422819-B45C-4CF0-900A-E1B65E265477}" presName="hierChild2" presStyleCnt="0"/>
      <dgm:spPr/>
    </dgm:pt>
    <dgm:pt modelId="{B864E465-C372-4ECC-90F0-A6086D0C09E9}" type="pres">
      <dgm:prSet presAssocID="{197D6701-94B4-462F-A382-1858970A4F60}" presName="hierRoot1" presStyleCnt="0"/>
      <dgm:spPr/>
    </dgm:pt>
    <dgm:pt modelId="{C3981376-7865-4070-9568-6BCC08B6CE11}" type="pres">
      <dgm:prSet presAssocID="{197D6701-94B4-462F-A382-1858970A4F60}" presName="composite" presStyleCnt="0"/>
      <dgm:spPr/>
    </dgm:pt>
    <dgm:pt modelId="{F83BE5CB-23A6-4922-924A-B1A01010F25C}" type="pres">
      <dgm:prSet presAssocID="{197D6701-94B4-462F-A382-1858970A4F60}" presName="background" presStyleLbl="node0" presStyleIdx="3" presStyleCnt="4"/>
      <dgm:spPr/>
    </dgm:pt>
    <dgm:pt modelId="{5EE9083E-B02C-4D50-A9F6-EB9197E4ED1A}" type="pres">
      <dgm:prSet presAssocID="{197D6701-94B4-462F-A382-1858970A4F60}" presName="text" presStyleLbl="fgAcc0" presStyleIdx="3" presStyleCnt="4">
        <dgm:presLayoutVars>
          <dgm:chPref val="3"/>
        </dgm:presLayoutVars>
      </dgm:prSet>
      <dgm:spPr/>
    </dgm:pt>
    <dgm:pt modelId="{8E3F6154-9077-4BC9-83D9-F28A7DF7E35E}" type="pres">
      <dgm:prSet presAssocID="{197D6701-94B4-462F-A382-1858970A4F60}" presName="hierChild2" presStyleCnt="0"/>
      <dgm:spPr/>
    </dgm:pt>
  </dgm:ptLst>
  <dgm:cxnLst>
    <dgm:cxn modelId="{0CA4B342-5178-4B72-B3D7-731261E56952}" type="presOf" srcId="{E33BC33A-29FC-4BE2-BFD8-461FBC51B335}" destId="{5634BE56-47EF-47B7-81B0-BDC2247D5384}" srcOrd="0" destOrd="0" presId="urn:microsoft.com/office/officeart/2005/8/layout/hierarchy1"/>
    <dgm:cxn modelId="{E7345950-DD97-4156-ADE5-65057BCBD15F}" type="presOf" srcId="{51B53AB3-1CF5-4E21-A95D-90059A82F9BB}" destId="{55F4E303-0107-4714-87E3-83D4C4D83057}" srcOrd="0" destOrd="0" presId="urn:microsoft.com/office/officeart/2005/8/layout/hierarchy1"/>
    <dgm:cxn modelId="{56BF5383-E837-4FF6-98A1-B36AB64A1B8A}" srcId="{51B53AB3-1CF5-4E21-A95D-90059A82F9BB}" destId="{59776CCE-AF92-4E3B-B766-009490DC9014}" srcOrd="0" destOrd="0" parTransId="{0C9A57F6-0890-4352-9B53-51376BE45319}" sibTransId="{C469F354-E036-4083-9E62-FD5E7A4203FF}"/>
    <dgm:cxn modelId="{13222B91-9DE5-4D64-91A9-4DDD9C6DC15A}" type="presOf" srcId="{197D6701-94B4-462F-A382-1858970A4F60}" destId="{5EE9083E-B02C-4D50-A9F6-EB9197E4ED1A}" srcOrd="0" destOrd="0" presId="urn:microsoft.com/office/officeart/2005/8/layout/hierarchy1"/>
    <dgm:cxn modelId="{4CEA4AA3-2107-4EDA-8EA4-A6D5B87C09A7}" srcId="{51B53AB3-1CF5-4E21-A95D-90059A82F9BB}" destId="{E8422819-B45C-4CF0-900A-E1B65E265477}" srcOrd="2" destOrd="0" parTransId="{7F06C522-1478-4645-AED4-370B5DF98E1B}" sibTransId="{C1FC26D8-F5C4-49D7-85F3-808CC7561C05}"/>
    <dgm:cxn modelId="{A0CD8CA9-6846-45DD-BD6E-E37E16623A78}" type="presOf" srcId="{E8422819-B45C-4CF0-900A-E1B65E265477}" destId="{C32A7F17-EBCA-4FBB-B306-C91902FC3F70}" srcOrd="0" destOrd="0" presId="urn:microsoft.com/office/officeart/2005/8/layout/hierarchy1"/>
    <dgm:cxn modelId="{8754C5C3-1BBC-4878-A91D-D0FF311AFD5F}" srcId="{51B53AB3-1CF5-4E21-A95D-90059A82F9BB}" destId="{E33BC33A-29FC-4BE2-BFD8-461FBC51B335}" srcOrd="1" destOrd="0" parTransId="{3BDAD695-8AFD-4D00-B6E4-63E2D8A0DCED}" sibTransId="{1356A3CC-BF57-4954-A4E3-C2DD3112B496}"/>
    <dgm:cxn modelId="{DBC129ED-0B4F-4CFA-A0D4-EEDC1EA56134}" type="presOf" srcId="{59776CCE-AF92-4E3B-B766-009490DC9014}" destId="{9DEBCEB4-F911-4C14-8586-CD2E0FE0FD04}" srcOrd="0" destOrd="0" presId="urn:microsoft.com/office/officeart/2005/8/layout/hierarchy1"/>
    <dgm:cxn modelId="{20A6A1FC-B6A1-4BBC-BD55-4BE601734E2B}" srcId="{51B53AB3-1CF5-4E21-A95D-90059A82F9BB}" destId="{197D6701-94B4-462F-A382-1858970A4F60}" srcOrd="3" destOrd="0" parTransId="{8541FCD6-2DB3-4A84-BE31-346B9AC40A8F}" sibTransId="{7F6B2E4A-00B7-472D-9B00-786DC992FE1A}"/>
    <dgm:cxn modelId="{A4EAB7ED-B894-4045-A3A4-C10A803F62B3}" type="presParOf" srcId="{55F4E303-0107-4714-87E3-83D4C4D83057}" destId="{D4D26F73-76DA-462E-9167-883E8F72011E}" srcOrd="0" destOrd="0" presId="urn:microsoft.com/office/officeart/2005/8/layout/hierarchy1"/>
    <dgm:cxn modelId="{2C13F355-670B-4DB8-9985-8186F76BBD01}" type="presParOf" srcId="{D4D26F73-76DA-462E-9167-883E8F72011E}" destId="{22DD45A4-2265-49C5-991E-EEBB5B1AF83B}" srcOrd="0" destOrd="0" presId="urn:microsoft.com/office/officeart/2005/8/layout/hierarchy1"/>
    <dgm:cxn modelId="{856ADFA1-95B7-40E2-9998-77312EE8DAF2}" type="presParOf" srcId="{22DD45A4-2265-49C5-991E-EEBB5B1AF83B}" destId="{2E445046-32CB-4A09-8439-900D237D7A4B}" srcOrd="0" destOrd="0" presId="urn:microsoft.com/office/officeart/2005/8/layout/hierarchy1"/>
    <dgm:cxn modelId="{C67F87CE-B15B-464D-A69B-8BF12243C96F}" type="presParOf" srcId="{22DD45A4-2265-49C5-991E-EEBB5B1AF83B}" destId="{9DEBCEB4-F911-4C14-8586-CD2E0FE0FD04}" srcOrd="1" destOrd="0" presId="urn:microsoft.com/office/officeart/2005/8/layout/hierarchy1"/>
    <dgm:cxn modelId="{B0B0D15C-1C18-436A-A80D-EBBB536986B4}" type="presParOf" srcId="{D4D26F73-76DA-462E-9167-883E8F72011E}" destId="{8DDB032E-18A5-4986-9C10-92AD6F59A3C8}" srcOrd="1" destOrd="0" presId="urn:microsoft.com/office/officeart/2005/8/layout/hierarchy1"/>
    <dgm:cxn modelId="{6750B23A-4A5D-4BF6-A445-2DE11403407C}" type="presParOf" srcId="{55F4E303-0107-4714-87E3-83D4C4D83057}" destId="{6A0A3E61-D572-481C-BE41-ADC527B6B438}" srcOrd="1" destOrd="0" presId="urn:microsoft.com/office/officeart/2005/8/layout/hierarchy1"/>
    <dgm:cxn modelId="{F080A576-2D25-45C1-8E71-E39A2D7B9145}" type="presParOf" srcId="{6A0A3E61-D572-481C-BE41-ADC527B6B438}" destId="{6EB0E9C7-58AB-4AA7-8F2D-3339AC213B38}" srcOrd="0" destOrd="0" presId="urn:microsoft.com/office/officeart/2005/8/layout/hierarchy1"/>
    <dgm:cxn modelId="{47CDB84C-8571-4270-BF10-FD6CE95BFE51}" type="presParOf" srcId="{6EB0E9C7-58AB-4AA7-8F2D-3339AC213B38}" destId="{AB320E2C-8B16-4BF3-B7B8-DF7084550F08}" srcOrd="0" destOrd="0" presId="urn:microsoft.com/office/officeart/2005/8/layout/hierarchy1"/>
    <dgm:cxn modelId="{2D18516A-06DA-4B2B-8C86-6BB6548D489F}" type="presParOf" srcId="{6EB0E9C7-58AB-4AA7-8F2D-3339AC213B38}" destId="{5634BE56-47EF-47B7-81B0-BDC2247D5384}" srcOrd="1" destOrd="0" presId="urn:microsoft.com/office/officeart/2005/8/layout/hierarchy1"/>
    <dgm:cxn modelId="{06BA8681-FCA2-41D1-BC03-C6FDF5F852CE}" type="presParOf" srcId="{6A0A3E61-D572-481C-BE41-ADC527B6B438}" destId="{1DAD2062-9630-4E77-9BB8-03B2ABC66B36}" srcOrd="1" destOrd="0" presId="urn:microsoft.com/office/officeart/2005/8/layout/hierarchy1"/>
    <dgm:cxn modelId="{6274BB11-91B3-4047-A8B7-705F7FA92C4E}" type="presParOf" srcId="{55F4E303-0107-4714-87E3-83D4C4D83057}" destId="{5F4C9C91-807F-4944-9E6E-7279603DEBB3}" srcOrd="2" destOrd="0" presId="urn:microsoft.com/office/officeart/2005/8/layout/hierarchy1"/>
    <dgm:cxn modelId="{AF0A604A-0F20-4EDE-87CD-E4A17E0502CA}" type="presParOf" srcId="{5F4C9C91-807F-4944-9E6E-7279603DEBB3}" destId="{C3724D8D-2839-4FEC-AC3C-C78D506BF2FF}" srcOrd="0" destOrd="0" presId="urn:microsoft.com/office/officeart/2005/8/layout/hierarchy1"/>
    <dgm:cxn modelId="{7CABF5D2-C533-4E82-9873-CD447678C671}" type="presParOf" srcId="{C3724D8D-2839-4FEC-AC3C-C78D506BF2FF}" destId="{E3628EC2-5317-4D79-BEC2-E39960DB5BAF}" srcOrd="0" destOrd="0" presId="urn:microsoft.com/office/officeart/2005/8/layout/hierarchy1"/>
    <dgm:cxn modelId="{4DC1AD15-3A24-4513-AFE3-FAC54DF4A490}" type="presParOf" srcId="{C3724D8D-2839-4FEC-AC3C-C78D506BF2FF}" destId="{C32A7F17-EBCA-4FBB-B306-C91902FC3F70}" srcOrd="1" destOrd="0" presId="urn:microsoft.com/office/officeart/2005/8/layout/hierarchy1"/>
    <dgm:cxn modelId="{FC3210D5-D023-44B2-946D-51901C96DF97}" type="presParOf" srcId="{5F4C9C91-807F-4944-9E6E-7279603DEBB3}" destId="{9E528415-D353-4D08-9C82-7F516D6D26AB}" srcOrd="1" destOrd="0" presId="urn:microsoft.com/office/officeart/2005/8/layout/hierarchy1"/>
    <dgm:cxn modelId="{E7C251C2-DE65-4505-BEF8-CA083786DB24}" type="presParOf" srcId="{55F4E303-0107-4714-87E3-83D4C4D83057}" destId="{B864E465-C372-4ECC-90F0-A6086D0C09E9}" srcOrd="3" destOrd="0" presId="urn:microsoft.com/office/officeart/2005/8/layout/hierarchy1"/>
    <dgm:cxn modelId="{D7BF193F-251A-4F64-A0E7-19FCD8D768C8}" type="presParOf" srcId="{B864E465-C372-4ECC-90F0-A6086D0C09E9}" destId="{C3981376-7865-4070-9568-6BCC08B6CE11}" srcOrd="0" destOrd="0" presId="urn:microsoft.com/office/officeart/2005/8/layout/hierarchy1"/>
    <dgm:cxn modelId="{BA71EDC9-447D-4D12-A485-6F087660EAA2}" type="presParOf" srcId="{C3981376-7865-4070-9568-6BCC08B6CE11}" destId="{F83BE5CB-23A6-4922-924A-B1A01010F25C}" srcOrd="0" destOrd="0" presId="urn:microsoft.com/office/officeart/2005/8/layout/hierarchy1"/>
    <dgm:cxn modelId="{B4B61244-7D7B-4441-B06C-1D80ED8195E4}" type="presParOf" srcId="{C3981376-7865-4070-9568-6BCC08B6CE11}" destId="{5EE9083E-B02C-4D50-A9F6-EB9197E4ED1A}" srcOrd="1" destOrd="0" presId="urn:microsoft.com/office/officeart/2005/8/layout/hierarchy1"/>
    <dgm:cxn modelId="{DF704C44-4562-4A42-BBAC-C411414F252E}" type="presParOf" srcId="{B864E465-C372-4ECC-90F0-A6086D0C09E9}" destId="{8E3F6154-9077-4BC9-83D9-F28A7DF7E35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BB0E30-AFBC-4443-80A1-26E5B07B703B}"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39DCA3C6-FF73-4135-BE7E-21136D215A7D}">
      <dgm:prSet/>
      <dgm:spPr/>
      <dgm:t>
        <a:bodyPr/>
        <a:lstStyle/>
        <a:p>
          <a:pPr>
            <a:lnSpc>
              <a:spcPct val="100000"/>
            </a:lnSpc>
          </a:pPr>
          <a:r>
            <a:rPr lang="en-GB"/>
            <a:t>F2F meetings</a:t>
          </a:r>
          <a:endParaRPr lang="en-US"/>
        </a:p>
      </dgm:t>
    </dgm:pt>
    <dgm:pt modelId="{589B90C6-ED44-4C5B-ACC7-19841B3894B0}" type="parTrans" cxnId="{6AAF8712-3DF7-4FBD-A1C3-3EA1C027AC81}">
      <dgm:prSet/>
      <dgm:spPr/>
      <dgm:t>
        <a:bodyPr/>
        <a:lstStyle/>
        <a:p>
          <a:endParaRPr lang="en-US"/>
        </a:p>
      </dgm:t>
    </dgm:pt>
    <dgm:pt modelId="{8D099F4A-F3D4-4156-91F4-ECC000C42FDC}" type="sibTrans" cxnId="{6AAF8712-3DF7-4FBD-A1C3-3EA1C027AC81}">
      <dgm:prSet/>
      <dgm:spPr/>
      <dgm:t>
        <a:bodyPr/>
        <a:lstStyle/>
        <a:p>
          <a:pPr>
            <a:lnSpc>
              <a:spcPct val="100000"/>
            </a:lnSpc>
          </a:pPr>
          <a:endParaRPr lang="en-US"/>
        </a:p>
      </dgm:t>
    </dgm:pt>
    <dgm:pt modelId="{A90D4EA2-966D-408F-96F3-424D0D28B300}">
      <dgm:prSet/>
      <dgm:spPr/>
      <dgm:t>
        <a:bodyPr/>
        <a:lstStyle/>
        <a:p>
          <a:pPr>
            <a:lnSpc>
              <a:spcPct val="100000"/>
            </a:lnSpc>
          </a:pPr>
          <a:r>
            <a:rPr lang="en-GB"/>
            <a:t>Zoom meetings</a:t>
          </a:r>
          <a:endParaRPr lang="en-US"/>
        </a:p>
      </dgm:t>
    </dgm:pt>
    <dgm:pt modelId="{12F09D7E-1227-450C-AD90-CE8AD1BE09E7}" type="parTrans" cxnId="{C46374FB-7302-4AB8-9EAF-51B70EF9E02A}">
      <dgm:prSet/>
      <dgm:spPr/>
      <dgm:t>
        <a:bodyPr/>
        <a:lstStyle/>
        <a:p>
          <a:endParaRPr lang="en-US"/>
        </a:p>
      </dgm:t>
    </dgm:pt>
    <dgm:pt modelId="{E2CFFC13-6338-44D1-BA32-94FAA7D15046}" type="sibTrans" cxnId="{C46374FB-7302-4AB8-9EAF-51B70EF9E02A}">
      <dgm:prSet/>
      <dgm:spPr/>
      <dgm:t>
        <a:bodyPr/>
        <a:lstStyle/>
        <a:p>
          <a:pPr>
            <a:lnSpc>
              <a:spcPct val="100000"/>
            </a:lnSpc>
          </a:pPr>
          <a:endParaRPr lang="en-US"/>
        </a:p>
      </dgm:t>
    </dgm:pt>
    <dgm:pt modelId="{7DD6FF9C-1DF3-40DC-A5E6-31C4A88FA603}">
      <dgm:prSet/>
      <dgm:spPr/>
      <dgm:t>
        <a:bodyPr/>
        <a:lstStyle/>
        <a:p>
          <a:pPr>
            <a:lnSpc>
              <a:spcPct val="100000"/>
            </a:lnSpc>
          </a:pPr>
          <a:r>
            <a:rPr lang="en-GB"/>
            <a:t>Email </a:t>
          </a:r>
          <a:endParaRPr lang="en-US"/>
        </a:p>
      </dgm:t>
    </dgm:pt>
    <dgm:pt modelId="{C84BD070-D7AD-404E-9CCB-FB21120A2964}" type="parTrans" cxnId="{54738C68-1160-43C8-AAB4-327786A58579}">
      <dgm:prSet/>
      <dgm:spPr/>
      <dgm:t>
        <a:bodyPr/>
        <a:lstStyle/>
        <a:p>
          <a:endParaRPr lang="en-US"/>
        </a:p>
      </dgm:t>
    </dgm:pt>
    <dgm:pt modelId="{9A41FF96-F304-4DA7-928F-BBEF5ACD0F52}" type="sibTrans" cxnId="{54738C68-1160-43C8-AAB4-327786A58579}">
      <dgm:prSet/>
      <dgm:spPr/>
      <dgm:t>
        <a:bodyPr/>
        <a:lstStyle/>
        <a:p>
          <a:pPr>
            <a:lnSpc>
              <a:spcPct val="100000"/>
            </a:lnSpc>
          </a:pPr>
          <a:endParaRPr lang="en-US"/>
        </a:p>
      </dgm:t>
    </dgm:pt>
    <dgm:pt modelId="{27B46AEC-5780-40C3-8A42-4FBD5DFD36A2}">
      <dgm:prSet/>
      <dgm:spPr/>
      <dgm:t>
        <a:bodyPr/>
        <a:lstStyle/>
        <a:p>
          <a:pPr>
            <a:lnSpc>
              <a:spcPct val="100000"/>
            </a:lnSpc>
          </a:pPr>
          <a:r>
            <a:rPr lang="en-GB"/>
            <a:t>Social media</a:t>
          </a:r>
          <a:endParaRPr lang="en-US"/>
        </a:p>
      </dgm:t>
    </dgm:pt>
    <dgm:pt modelId="{72BDD83D-09F7-40E2-951C-2B44D59CA8DF}" type="parTrans" cxnId="{4FB3A78F-0384-4D2A-B1FD-7FF14BCDFEEC}">
      <dgm:prSet/>
      <dgm:spPr/>
      <dgm:t>
        <a:bodyPr/>
        <a:lstStyle/>
        <a:p>
          <a:endParaRPr lang="en-US"/>
        </a:p>
      </dgm:t>
    </dgm:pt>
    <dgm:pt modelId="{72F03E0E-06E4-4BF2-AAD4-90F344D90797}" type="sibTrans" cxnId="{4FB3A78F-0384-4D2A-B1FD-7FF14BCDFEEC}">
      <dgm:prSet/>
      <dgm:spPr/>
      <dgm:t>
        <a:bodyPr/>
        <a:lstStyle/>
        <a:p>
          <a:pPr>
            <a:lnSpc>
              <a:spcPct val="100000"/>
            </a:lnSpc>
          </a:pPr>
          <a:endParaRPr lang="en-US"/>
        </a:p>
      </dgm:t>
    </dgm:pt>
    <dgm:pt modelId="{A7DCA465-D961-4225-B3E2-A3E59B7E50A1}">
      <dgm:prSet/>
      <dgm:spPr/>
      <dgm:t>
        <a:bodyPr/>
        <a:lstStyle/>
        <a:p>
          <a:pPr>
            <a:lnSpc>
              <a:spcPct val="100000"/>
            </a:lnSpc>
          </a:pPr>
          <a:r>
            <a:rPr lang="en-GB"/>
            <a:t>WhatsApp groups</a:t>
          </a:r>
          <a:endParaRPr lang="en-US"/>
        </a:p>
      </dgm:t>
    </dgm:pt>
    <dgm:pt modelId="{655A33EB-5C9D-4E44-8529-6CD2203382E9}" type="parTrans" cxnId="{7637C66D-F75B-4B34-A1D5-2FD6D5E5BAE8}">
      <dgm:prSet/>
      <dgm:spPr/>
      <dgm:t>
        <a:bodyPr/>
        <a:lstStyle/>
        <a:p>
          <a:endParaRPr lang="en-US"/>
        </a:p>
      </dgm:t>
    </dgm:pt>
    <dgm:pt modelId="{5D415FB7-AEB8-4B9F-BA8E-70D59639E63D}" type="sibTrans" cxnId="{7637C66D-F75B-4B34-A1D5-2FD6D5E5BAE8}">
      <dgm:prSet/>
      <dgm:spPr/>
      <dgm:t>
        <a:bodyPr/>
        <a:lstStyle/>
        <a:p>
          <a:pPr>
            <a:lnSpc>
              <a:spcPct val="100000"/>
            </a:lnSpc>
          </a:pPr>
          <a:endParaRPr lang="en-US"/>
        </a:p>
      </dgm:t>
    </dgm:pt>
    <dgm:pt modelId="{835AC2E4-F2BE-4D16-A0CA-28CAA3B07E23}">
      <dgm:prSet/>
      <dgm:spPr/>
      <dgm:t>
        <a:bodyPr/>
        <a:lstStyle/>
        <a:p>
          <a:pPr>
            <a:lnSpc>
              <a:spcPct val="100000"/>
            </a:lnSpc>
          </a:pPr>
          <a:r>
            <a:rPr lang="en-GB"/>
            <a:t>Phone</a:t>
          </a:r>
          <a:endParaRPr lang="en-US"/>
        </a:p>
      </dgm:t>
    </dgm:pt>
    <dgm:pt modelId="{C5774F7F-27C7-4BD1-AF4F-AFB93C377407}" type="parTrans" cxnId="{7C36B661-076F-487B-A7E8-3D31C2FC281A}">
      <dgm:prSet/>
      <dgm:spPr/>
      <dgm:t>
        <a:bodyPr/>
        <a:lstStyle/>
        <a:p>
          <a:endParaRPr lang="en-US"/>
        </a:p>
      </dgm:t>
    </dgm:pt>
    <dgm:pt modelId="{9F681BDB-BB20-47BB-BB71-1452DE780D1A}" type="sibTrans" cxnId="{7C36B661-076F-487B-A7E8-3D31C2FC281A}">
      <dgm:prSet/>
      <dgm:spPr/>
      <dgm:t>
        <a:bodyPr/>
        <a:lstStyle/>
        <a:p>
          <a:pPr>
            <a:lnSpc>
              <a:spcPct val="100000"/>
            </a:lnSpc>
          </a:pPr>
          <a:endParaRPr lang="en-US"/>
        </a:p>
      </dgm:t>
    </dgm:pt>
    <dgm:pt modelId="{9DBDC870-F0A8-416D-BA96-A48EB7CD5248}">
      <dgm:prSet/>
      <dgm:spPr/>
      <dgm:t>
        <a:bodyPr/>
        <a:lstStyle/>
        <a:p>
          <a:pPr>
            <a:lnSpc>
              <a:spcPct val="100000"/>
            </a:lnSpc>
          </a:pPr>
          <a:r>
            <a:rPr lang="en-GB"/>
            <a:t>Post</a:t>
          </a:r>
          <a:endParaRPr lang="en-US"/>
        </a:p>
      </dgm:t>
    </dgm:pt>
    <dgm:pt modelId="{6DB17C18-3655-44AA-9234-B4BFE4489912}" type="parTrans" cxnId="{51F2B143-BB07-4A17-B420-B80CCDFFBA4A}">
      <dgm:prSet/>
      <dgm:spPr/>
      <dgm:t>
        <a:bodyPr/>
        <a:lstStyle/>
        <a:p>
          <a:endParaRPr lang="en-US"/>
        </a:p>
      </dgm:t>
    </dgm:pt>
    <dgm:pt modelId="{81EF78EC-F48F-4E4B-BDD4-5E39D02502B1}" type="sibTrans" cxnId="{51F2B143-BB07-4A17-B420-B80CCDFFBA4A}">
      <dgm:prSet/>
      <dgm:spPr/>
      <dgm:t>
        <a:bodyPr/>
        <a:lstStyle/>
        <a:p>
          <a:pPr>
            <a:lnSpc>
              <a:spcPct val="100000"/>
            </a:lnSpc>
          </a:pPr>
          <a:endParaRPr lang="en-US"/>
        </a:p>
      </dgm:t>
    </dgm:pt>
    <dgm:pt modelId="{19E35E58-8EC5-421D-B208-72006027A27E}">
      <dgm:prSet/>
      <dgm:spPr/>
      <dgm:t>
        <a:bodyPr/>
        <a:lstStyle/>
        <a:p>
          <a:pPr>
            <a:lnSpc>
              <a:spcPct val="100000"/>
            </a:lnSpc>
          </a:pPr>
          <a:r>
            <a:rPr lang="en-GB"/>
            <a:t>Handwritten notes </a:t>
          </a:r>
          <a:endParaRPr lang="en-US"/>
        </a:p>
      </dgm:t>
    </dgm:pt>
    <dgm:pt modelId="{1D5A0B65-042D-4AA2-9AD8-EE0EC0C8916F}" type="parTrans" cxnId="{B44E2004-954C-4EBF-AAD7-2C04465FB3F9}">
      <dgm:prSet/>
      <dgm:spPr/>
      <dgm:t>
        <a:bodyPr/>
        <a:lstStyle/>
        <a:p>
          <a:endParaRPr lang="en-US"/>
        </a:p>
      </dgm:t>
    </dgm:pt>
    <dgm:pt modelId="{C104D1D7-6354-40E1-B7BF-1FAB5E73A643}" type="sibTrans" cxnId="{B44E2004-954C-4EBF-AAD7-2C04465FB3F9}">
      <dgm:prSet/>
      <dgm:spPr/>
      <dgm:t>
        <a:bodyPr/>
        <a:lstStyle/>
        <a:p>
          <a:endParaRPr lang="en-US"/>
        </a:p>
      </dgm:t>
    </dgm:pt>
    <dgm:pt modelId="{B47E11BE-F7D6-42AE-8B2F-551C4F5E3292}" type="pres">
      <dgm:prSet presAssocID="{D2BB0E30-AFBC-4443-80A1-26E5B07B703B}" presName="root" presStyleCnt="0">
        <dgm:presLayoutVars>
          <dgm:dir/>
          <dgm:resizeHandles val="exact"/>
        </dgm:presLayoutVars>
      </dgm:prSet>
      <dgm:spPr/>
    </dgm:pt>
    <dgm:pt modelId="{B5E7DB43-BBEA-4F91-984E-1BC512CEA845}" type="pres">
      <dgm:prSet presAssocID="{D2BB0E30-AFBC-4443-80A1-26E5B07B703B}" presName="container" presStyleCnt="0">
        <dgm:presLayoutVars>
          <dgm:dir/>
          <dgm:resizeHandles val="exact"/>
        </dgm:presLayoutVars>
      </dgm:prSet>
      <dgm:spPr/>
    </dgm:pt>
    <dgm:pt modelId="{04A765D7-9B5E-4599-A410-7BB57CC621E1}" type="pres">
      <dgm:prSet presAssocID="{39DCA3C6-FF73-4135-BE7E-21136D215A7D}" presName="compNode" presStyleCnt="0"/>
      <dgm:spPr/>
    </dgm:pt>
    <dgm:pt modelId="{C7DAB11F-AFB7-4200-964D-56A95EC7D66E}" type="pres">
      <dgm:prSet presAssocID="{39DCA3C6-FF73-4135-BE7E-21136D215A7D}" presName="iconBgRect" presStyleLbl="bgShp" presStyleIdx="0" presStyleCnt="8"/>
      <dgm:spPr/>
    </dgm:pt>
    <dgm:pt modelId="{ABFDEB17-977A-4900-AAC9-258709683D78}" type="pres">
      <dgm:prSet presAssocID="{39DCA3C6-FF73-4135-BE7E-21136D215A7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FCCDA8D8-F538-4807-8B11-C5C957A44708}" type="pres">
      <dgm:prSet presAssocID="{39DCA3C6-FF73-4135-BE7E-21136D215A7D}" presName="spaceRect" presStyleCnt="0"/>
      <dgm:spPr/>
    </dgm:pt>
    <dgm:pt modelId="{43C10BCC-88EE-4A47-BC00-DC633BE94A47}" type="pres">
      <dgm:prSet presAssocID="{39DCA3C6-FF73-4135-BE7E-21136D215A7D}" presName="textRect" presStyleLbl="revTx" presStyleIdx="0" presStyleCnt="8">
        <dgm:presLayoutVars>
          <dgm:chMax val="1"/>
          <dgm:chPref val="1"/>
        </dgm:presLayoutVars>
      </dgm:prSet>
      <dgm:spPr/>
    </dgm:pt>
    <dgm:pt modelId="{76D36174-A41E-4301-A654-99B0EAC4291B}" type="pres">
      <dgm:prSet presAssocID="{8D099F4A-F3D4-4156-91F4-ECC000C42FDC}" presName="sibTrans" presStyleLbl="sibTrans2D1" presStyleIdx="0" presStyleCnt="0"/>
      <dgm:spPr/>
    </dgm:pt>
    <dgm:pt modelId="{215F1C6A-0B11-44B7-A864-F5EC1BD8EB68}" type="pres">
      <dgm:prSet presAssocID="{A90D4EA2-966D-408F-96F3-424D0D28B300}" presName="compNode" presStyleCnt="0"/>
      <dgm:spPr/>
    </dgm:pt>
    <dgm:pt modelId="{F5E5F869-BC10-4CCA-9F51-55E3B6BACE20}" type="pres">
      <dgm:prSet presAssocID="{A90D4EA2-966D-408F-96F3-424D0D28B300}" presName="iconBgRect" presStyleLbl="bgShp" presStyleIdx="1" presStyleCnt="8"/>
      <dgm:spPr/>
    </dgm:pt>
    <dgm:pt modelId="{A05454E8-3757-4A7D-B187-96BBCF121247}" type="pres">
      <dgm:prSet presAssocID="{A90D4EA2-966D-408F-96F3-424D0D28B30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BA269702-4577-48B4-A215-3537F96E7037}" type="pres">
      <dgm:prSet presAssocID="{A90D4EA2-966D-408F-96F3-424D0D28B300}" presName="spaceRect" presStyleCnt="0"/>
      <dgm:spPr/>
    </dgm:pt>
    <dgm:pt modelId="{99BEF3D5-CDD3-4B19-A970-D4E1ABF94B19}" type="pres">
      <dgm:prSet presAssocID="{A90D4EA2-966D-408F-96F3-424D0D28B300}" presName="textRect" presStyleLbl="revTx" presStyleIdx="1" presStyleCnt="8">
        <dgm:presLayoutVars>
          <dgm:chMax val="1"/>
          <dgm:chPref val="1"/>
        </dgm:presLayoutVars>
      </dgm:prSet>
      <dgm:spPr/>
    </dgm:pt>
    <dgm:pt modelId="{B8868DD3-6AAD-4A5B-BBCB-38D73E598394}" type="pres">
      <dgm:prSet presAssocID="{E2CFFC13-6338-44D1-BA32-94FAA7D15046}" presName="sibTrans" presStyleLbl="sibTrans2D1" presStyleIdx="0" presStyleCnt="0"/>
      <dgm:spPr/>
    </dgm:pt>
    <dgm:pt modelId="{475CF3C2-5089-4DF5-962F-CF2FBDA14BE9}" type="pres">
      <dgm:prSet presAssocID="{7DD6FF9C-1DF3-40DC-A5E6-31C4A88FA603}" presName="compNode" presStyleCnt="0"/>
      <dgm:spPr/>
    </dgm:pt>
    <dgm:pt modelId="{6AB7C9C1-1232-4ECA-99E9-010E4663C643}" type="pres">
      <dgm:prSet presAssocID="{7DD6FF9C-1DF3-40DC-A5E6-31C4A88FA603}" presName="iconBgRect" presStyleLbl="bgShp" presStyleIdx="2" presStyleCnt="8"/>
      <dgm:spPr/>
    </dgm:pt>
    <dgm:pt modelId="{279B08B2-5EDD-47D2-B776-6CCC8B773FBB}" type="pres">
      <dgm:prSet presAssocID="{7DD6FF9C-1DF3-40DC-A5E6-31C4A88FA603}"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9B6E9206-51A1-41B2-8691-E2CEA7B4EFDF}" type="pres">
      <dgm:prSet presAssocID="{7DD6FF9C-1DF3-40DC-A5E6-31C4A88FA603}" presName="spaceRect" presStyleCnt="0"/>
      <dgm:spPr/>
    </dgm:pt>
    <dgm:pt modelId="{416804C6-AADB-4273-8B33-50C938E59BE4}" type="pres">
      <dgm:prSet presAssocID="{7DD6FF9C-1DF3-40DC-A5E6-31C4A88FA603}" presName="textRect" presStyleLbl="revTx" presStyleIdx="2" presStyleCnt="8">
        <dgm:presLayoutVars>
          <dgm:chMax val="1"/>
          <dgm:chPref val="1"/>
        </dgm:presLayoutVars>
      </dgm:prSet>
      <dgm:spPr/>
    </dgm:pt>
    <dgm:pt modelId="{B7CCE2A4-FC51-466F-9A2A-CCDF8E440EB4}" type="pres">
      <dgm:prSet presAssocID="{9A41FF96-F304-4DA7-928F-BBEF5ACD0F52}" presName="sibTrans" presStyleLbl="sibTrans2D1" presStyleIdx="0" presStyleCnt="0"/>
      <dgm:spPr/>
    </dgm:pt>
    <dgm:pt modelId="{D56D2160-89E6-4E52-94FE-350EE7B5E28A}" type="pres">
      <dgm:prSet presAssocID="{27B46AEC-5780-40C3-8A42-4FBD5DFD36A2}" presName="compNode" presStyleCnt="0"/>
      <dgm:spPr/>
    </dgm:pt>
    <dgm:pt modelId="{0A4FA368-F0DB-45AE-A581-A080E8D9CFD9}" type="pres">
      <dgm:prSet presAssocID="{27B46AEC-5780-40C3-8A42-4FBD5DFD36A2}" presName="iconBgRect" presStyleLbl="bgShp" presStyleIdx="3" presStyleCnt="8"/>
      <dgm:spPr/>
    </dgm:pt>
    <dgm:pt modelId="{A4DB015B-6292-4EBF-816B-B35C0595E562}" type="pres">
      <dgm:prSet presAssocID="{27B46AEC-5780-40C3-8A42-4FBD5DFD36A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602A1123-E6A1-485C-A355-33EAEADF0A2C}" type="pres">
      <dgm:prSet presAssocID="{27B46AEC-5780-40C3-8A42-4FBD5DFD36A2}" presName="spaceRect" presStyleCnt="0"/>
      <dgm:spPr/>
    </dgm:pt>
    <dgm:pt modelId="{6B9C0371-7785-4B53-A17C-F6C9341E9672}" type="pres">
      <dgm:prSet presAssocID="{27B46AEC-5780-40C3-8A42-4FBD5DFD36A2}" presName="textRect" presStyleLbl="revTx" presStyleIdx="3" presStyleCnt="8">
        <dgm:presLayoutVars>
          <dgm:chMax val="1"/>
          <dgm:chPref val="1"/>
        </dgm:presLayoutVars>
      </dgm:prSet>
      <dgm:spPr/>
    </dgm:pt>
    <dgm:pt modelId="{D24F3BF6-3A35-4EF3-9B32-C3DC8D99EB04}" type="pres">
      <dgm:prSet presAssocID="{72F03E0E-06E4-4BF2-AAD4-90F344D90797}" presName="sibTrans" presStyleLbl="sibTrans2D1" presStyleIdx="0" presStyleCnt="0"/>
      <dgm:spPr/>
    </dgm:pt>
    <dgm:pt modelId="{CFF585D8-DBF4-4418-9BD1-164A7AAA040F}" type="pres">
      <dgm:prSet presAssocID="{A7DCA465-D961-4225-B3E2-A3E59B7E50A1}" presName="compNode" presStyleCnt="0"/>
      <dgm:spPr/>
    </dgm:pt>
    <dgm:pt modelId="{635768EF-5941-463A-AACE-E7DC21E973B7}" type="pres">
      <dgm:prSet presAssocID="{A7DCA465-D961-4225-B3E2-A3E59B7E50A1}" presName="iconBgRect" presStyleLbl="bgShp" presStyleIdx="4" presStyleCnt="8"/>
      <dgm:spPr/>
    </dgm:pt>
    <dgm:pt modelId="{D3FEB395-D0B9-4645-9F0D-214FF02D5460}" type="pres">
      <dgm:prSet presAssocID="{A7DCA465-D961-4225-B3E2-A3E59B7E50A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9F555B0C-5319-4123-B7C3-D5C0D3932DA1}" type="pres">
      <dgm:prSet presAssocID="{A7DCA465-D961-4225-B3E2-A3E59B7E50A1}" presName="spaceRect" presStyleCnt="0"/>
      <dgm:spPr/>
    </dgm:pt>
    <dgm:pt modelId="{62A8982E-BD53-4278-A12E-C733903B60A9}" type="pres">
      <dgm:prSet presAssocID="{A7DCA465-D961-4225-B3E2-A3E59B7E50A1}" presName="textRect" presStyleLbl="revTx" presStyleIdx="4" presStyleCnt="8">
        <dgm:presLayoutVars>
          <dgm:chMax val="1"/>
          <dgm:chPref val="1"/>
        </dgm:presLayoutVars>
      </dgm:prSet>
      <dgm:spPr/>
    </dgm:pt>
    <dgm:pt modelId="{B0C8222C-41D3-4E79-AA84-98B5211C5C75}" type="pres">
      <dgm:prSet presAssocID="{5D415FB7-AEB8-4B9F-BA8E-70D59639E63D}" presName="sibTrans" presStyleLbl="sibTrans2D1" presStyleIdx="0" presStyleCnt="0"/>
      <dgm:spPr/>
    </dgm:pt>
    <dgm:pt modelId="{3091D8C9-6EB7-4FBB-A19D-026C982B0DC9}" type="pres">
      <dgm:prSet presAssocID="{835AC2E4-F2BE-4D16-A0CA-28CAA3B07E23}" presName="compNode" presStyleCnt="0"/>
      <dgm:spPr/>
    </dgm:pt>
    <dgm:pt modelId="{0D0A8C81-E9D0-49EB-B72C-972993B0CD3E}" type="pres">
      <dgm:prSet presAssocID="{835AC2E4-F2BE-4D16-A0CA-28CAA3B07E23}" presName="iconBgRect" presStyleLbl="bgShp" presStyleIdx="5" presStyleCnt="8"/>
      <dgm:spPr/>
    </dgm:pt>
    <dgm:pt modelId="{DB46D3F9-158E-4F65-87D0-2A0B093D448B}" type="pres">
      <dgm:prSet presAssocID="{835AC2E4-F2BE-4D16-A0CA-28CAA3B07E23}"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peaker Phone"/>
        </a:ext>
      </dgm:extLst>
    </dgm:pt>
    <dgm:pt modelId="{CE5CE436-6470-44A9-92EF-D1CE9AC6FA4D}" type="pres">
      <dgm:prSet presAssocID="{835AC2E4-F2BE-4D16-A0CA-28CAA3B07E23}" presName="spaceRect" presStyleCnt="0"/>
      <dgm:spPr/>
    </dgm:pt>
    <dgm:pt modelId="{59617CD0-30B5-4F54-A323-1B928638E941}" type="pres">
      <dgm:prSet presAssocID="{835AC2E4-F2BE-4D16-A0CA-28CAA3B07E23}" presName="textRect" presStyleLbl="revTx" presStyleIdx="5" presStyleCnt="8">
        <dgm:presLayoutVars>
          <dgm:chMax val="1"/>
          <dgm:chPref val="1"/>
        </dgm:presLayoutVars>
      </dgm:prSet>
      <dgm:spPr/>
    </dgm:pt>
    <dgm:pt modelId="{B052A0A7-B051-41AA-AADE-61835008D9B3}" type="pres">
      <dgm:prSet presAssocID="{9F681BDB-BB20-47BB-BB71-1452DE780D1A}" presName="sibTrans" presStyleLbl="sibTrans2D1" presStyleIdx="0" presStyleCnt="0"/>
      <dgm:spPr/>
    </dgm:pt>
    <dgm:pt modelId="{8B01E311-4E9F-437B-9A22-4D8573EC658D}" type="pres">
      <dgm:prSet presAssocID="{9DBDC870-F0A8-416D-BA96-A48EB7CD5248}" presName="compNode" presStyleCnt="0"/>
      <dgm:spPr/>
    </dgm:pt>
    <dgm:pt modelId="{3431902C-CFD3-4CC0-AF42-63D4B6502FEA}" type="pres">
      <dgm:prSet presAssocID="{9DBDC870-F0A8-416D-BA96-A48EB7CD5248}" presName="iconBgRect" presStyleLbl="bgShp" presStyleIdx="6" presStyleCnt="8"/>
      <dgm:spPr/>
    </dgm:pt>
    <dgm:pt modelId="{048E9568-3BB6-45F6-95AE-0F07659B443D}" type="pres">
      <dgm:prSet presAssocID="{9DBDC870-F0A8-416D-BA96-A48EB7CD524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ailbox"/>
        </a:ext>
      </dgm:extLst>
    </dgm:pt>
    <dgm:pt modelId="{50299DF3-7998-4C67-8C78-AB27D734269E}" type="pres">
      <dgm:prSet presAssocID="{9DBDC870-F0A8-416D-BA96-A48EB7CD5248}" presName="spaceRect" presStyleCnt="0"/>
      <dgm:spPr/>
    </dgm:pt>
    <dgm:pt modelId="{10FC5730-416D-4BD1-8784-21727EE3AECE}" type="pres">
      <dgm:prSet presAssocID="{9DBDC870-F0A8-416D-BA96-A48EB7CD5248}" presName="textRect" presStyleLbl="revTx" presStyleIdx="6" presStyleCnt="8">
        <dgm:presLayoutVars>
          <dgm:chMax val="1"/>
          <dgm:chPref val="1"/>
        </dgm:presLayoutVars>
      </dgm:prSet>
      <dgm:spPr/>
    </dgm:pt>
    <dgm:pt modelId="{B3ECE805-7E4C-462E-A758-652F2F337246}" type="pres">
      <dgm:prSet presAssocID="{81EF78EC-F48F-4E4B-BDD4-5E39D02502B1}" presName="sibTrans" presStyleLbl="sibTrans2D1" presStyleIdx="0" presStyleCnt="0"/>
      <dgm:spPr/>
    </dgm:pt>
    <dgm:pt modelId="{4ECB0545-12E7-4EFD-B9C5-2A8336AE8171}" type="pres">
      <dgm:prSet presAssocID="{19E35E58-8EC5-421D-B208-72006027A27E}" presName="compNode" presStyleCnt="0"/>
      <dgm:spPr/>
    </dgm:pt>
    <dgm:pt modelId="{3DC5C379-FDA4-45DD-A17B-C629A0FB49FC}" type="pres">
      <dgm:prSet presAssocID="{19E35E58-8EC5-421D-B208-72006027A27E}" presName="iconBgRect" presStyleLbl="bgShp" presStyleIdx="7" presStyleCnt="8"/>
      <dgm:spPr/>
    </dgm:pt>
    <dgm:pt modelId="{15EA8941-E25A-4140-BA95-245A1E5A52BD}" type="pres">
      <dgm:prSet presAssocID="{19E35E58-8EC5-421D-B208-72006027A27E}"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Document"/>
        </a:ext>
      </dgm:extLst>
    </dgm:pt>
    <dgm:pt modelId="{BC621923-5778-473A-A8FC-D94267E079B5}" type="pres">
      <dgm:prSet presAssocID="{19E35E58-8EC5-421D-B208-72006027A27E}" presName="spaceRect" presStyleCnt="0"/>
      <dgm:spPr/>
    </dgm:pt>
    <dgm:pt modelId="{AB1007A6-8FF7-42C4-8962-E657E6F249DC}" type="pres">
      <dgm:prSet presAssocID="{19E35E58-8EC5-421D-B208-72006027A27E}" presName="textRect" presStyleLbl="revTx" presStyleIdx="7" presStyleCnt="8">
        <dgm:presLayoutVars>
          <dgm:chMax val="1"/>
          <dgm:chPref val="1"/>
        </dgm:presLayoutVars>
      </dgm:prSet>
      <dgm:spPr/>
    </dgm:pt>
  </dgm:ptLst>
  <dgm:cxnLst>
    <dgm:cxn modelId="{B44E2004-954C-4EBF-AAD7-2C04465FB3F9}" srcId="{D2BB0E30-AFBC-4443-80A1-26E5B07B703B}" destId="{19E35E58-8EC5-421D-B208-72006027A27E}" srcOrd="7" destOrd="0" parTransId="{1D5A0B65-042D-4AA2-9AD8-EE0EC0C8916F}" sibTransId="{C104D1D7-6354-40E1-B7BF-1FAB5E73A643}"/>
    <dgm:cxn modelId="{6AAF8712-3DF7-4FBD-A1C3-3EA1C027AC81}" srcId="{D2BB0E30-AFBC-4443-80A1-26E5B07B703B}" destId="{39DCA3C6-FF73-4135-BE7E-21136D215A7D}" srcOrd="0" destOrd="0" parTransId="{589B90C6-ED44-4C5B-ACC7-19841B3894B0}" sibTransId="{8D099F4A-F3D4-4156-91F4-ECC000C42FDC}"/>
    <dgm:cxn modelId="{54079A13-B727-49BF-B092-EE8489C66013}" type="presOf" srcId="{E2CFFC13-6338-44D1-BA32-94FAA7D15046}" destId="{B8868DD3-6AAD-4A5B-BBCB-38D73E598394}" srcOrd="0" destOrd="0" presId="urn:microsoft.com/office/officeart/2018/2/layout/IconCircleList"/>
    <dgm:cxn modelId="{7E14F11A-6549-4B10-8E03-F25A24AD24E1}" type="presOf" srcId="{72F03E0E-06E4-4BF2-AAD4-90F344D90797}" destId="{D24F3BF6-3A35-4EF3-9B32-C3DC8D99EB04}" srcOrd="0" destOrd="0" presId="urn:microsoft.com/office/officeart/2018/2/layout/IconCircleList"/>
    <dgm:cxn modelId="{3499171E-8F17-4C20-A96D-A0B537FC45C0}" type="presOf" srcId="{A90D4EA2-966D-408F-96F3-424D0D28B300}" destId="{99BEF3D5-CDD3-4B19-A970-D4E1ABF94B19}" srcOrd="0" destOrd="0" presId="urn:microsoft.com/office/officeart/2018/2/layout/IconCircleList"/>
    <dgm:cxn modelId="{8CABDF25-8470-4F6E-968E-A76F70FF8EFA}" type="presOf" srcId="{27B46AEC-5780-40C3-8A42-4FBD5DFD36A2}" destId="{6B9C0371-7785-4B53-A17C-F6C9341E9672}" srcOrd="0" destOrd="0" presId="urn:microsoft.com/office/officeart/2018/2/layout/IconCircleList"/>
    <dgm:cxn modelId="{CCEBC13B-A67E-4BF4-9715-8BFB62A1BF23}" type="presOf" srcId="{7DD6FF9C-1DF3-40DC-A5E6-31C4A88FA603}" destId="{416804C6-AADB-4273-8B33-50C938E59BE4}" srcOrd="0" destOrd="0" presId="urn:microsoft.com/office/officeart/2018/2/layout/IconCircleList"/>
    <dgm:cxn modelId="{7C36B661-076F-487B-A7E8-3D31C2FC281A}" srcId="{D2BB0E30-AFBC-4443-80A1-26E5B07B703B}" destId="{835AC2E4-F2BE-4D16-A0CA-28CAA3B07E23}" srcOrd="5" destOrd="0" parTransId="{C5774F7F-27C7-4BD1-AF4F-AFB93C377407}" sibTransId="{9F681BDB-BB20-47BB-BB71-1452DE780D1A}"/>
    <dgm:cxn modelId="{51F2B143-BB07-4A17-B420-B80CCDFFBA4A}" srcId="{D2BB0E30-AFBC-4443-80A1-26E5B07B703B}" destId="{9DBDC870-F0A8-416D-BA96-A48EB7CD5248}" srcOrd="6" destOrd="0" parTransId="{6DB17C18-3655-44AA-9234-B4BFE4489912}" sibTransId="{81EF78EC-F48F-4E4B-BDD4-5E39D02502B1}"/>
    <dgm:cxn modelId="{F570B643-88D7-4BBA-89EB-4288525EFC71}" type="presOf" srcId="{D2BB0E30-AFBC-4443-80A1-26E5B07B703B}" destId="{B47E11BE-F7D6-42AE-8B2F-551C4F5E3292}" srcOrd="0" destOrd="0" presId="urn:microsoft.com/office/officeart/2018/2/layout/IconCircleList"/>
    <dgm:cxn modelId="{35E95646-3DEC-412D-8EF7-FA584AA76915}" type="presOf" srcId="{9F681BDB-BB20-47BB-BB71-1452DE780D1A}" destId="{B052A0A7-B051-41AA-AADE-61835008D9B3}" srcOrd="0" destOrd="0" presId="urn:microsoft.com/office/officeart/2018/2/layout/IconCircleList"/>
    <dgm:cxn modelId="{54738C68-1160-43C8-AAB4-327786A58579}" srcId="{D2BB0E30-AFBC-4443-80A1-26E5B07B703B}" destId="{7DD6FF9C-1DF3-40DC-A5E6-31C4A88FA603}" srcOrd="2" destOrd="0" parTransId="{C84BD070-D7AD-404E-9CCB-FB21120A2964}" sibTransId="{9A41FF96-F304-4DA7-928F-BBEF5ACD0F52}"/>
    <dgm:cxn modelId="{7637C66D-F75B-4B34-A1D5-2FD6D5E5BAE8}" srcId="{D2BB0E30-AFBC-4443-80A1-26E5B07B703B}" destId="{A7DCA465-D961-4225-B3E2-A3E59B7E50A1}" srcOrd="4" destOrd="0" parTransId="{655A33EB-5C9D-4E44-8529-6CD2203382E9}" sibTransId="{5D415FB7-AEB8-4B9F-BA8E-70D59639E63D}"/>
    <dgm:cxn modelId="{FCA8B771-DACA-4181-9C3F-E0747D50FAB8}" type="presOf" srcId="{19E35E58-8EC5-421D-B208-72006027A27E}" destId="{AB1007A6-8FF7-42C4-8962-E657E6F249DC}" srcOrd="0" destOrd="0" presId="urn:microsoft.com/office/officeart/2018/2/layout/IconCircleList"/>
    <dgm:cxn modelId="{4FB3A78F-0384-4D2A-B1FD-7FF14BCDFEEC}" srcId="{D2BB0E30-AFBC-4443-80A1-26E5B07B703B}" destId="{27B46AEC-5780-40C3-8A42-4FBD5DFD36A2}" srcOrd="3" destOrd="0" parTransId="{72BDD83D-09F7-40E2-951C-2B44D59CA8DF}" sibTransId="{72F03E0E-06E4-4BF2-AAD4-90F344D90797}"/>
    <dgm:cxn modelId="{6E1EEB91-2253-4DB0-AEED-BEA05C519351}" type="presOf" srcId="{835AC2E4-F2BE-4D16-A0CA-28CAA3B07E23}" destId="{59617CD0-30B5-4F54-A323-1B928638E941}" srcOrd="0" destOrd="0" presId="urn:microsoft.com/office/officeart/2018/2/layout/IconCircleList"/>
    <dgm:cxn modelId="{6816BEA6-A197-44B2-811F-5481698D804F}" type="presOf" srcId="{5D415FB7-AEB8-4B9F-BA8E-70D59639E63D}" destId="{B0C8222C-41D3-4E79-AA84-98B5211C5C75}" srcOrd="0" destOrd="0" presId="urn:microsoft.com/office/officeart/2018/2/layout/IconCircleList"/>
    <dgm:cxn modelId="{2C8BB6BA-F9F8-4208-A77A-E259E9BA3612}" type="presOf" srcId="{A7DCA465-D961-4225-B3E2-A3E59B7E50A1}" destId="{62A8982E-BD53-4278-A12E-C733903B60A9}" srcOrd="0" destOrd="0" presId="urn:microsoft.com/office/officeart/2018/2/layout/IconCircleList"/>
    <dgm:cxn modelId="{671399C8-0AE0-4CBA-9CE7-278493AC6F2B}" type="presOf" srcId="{81EF78EC-F48F-4E4B-BDD4-5E39D02502B1}" destId="{B3ECE805-7E4C-462E-A758-652F2F337246}" srcOrd="0" destOrd="0" presId="urn:microsoft.com/office/officeart/2018/2/layout/IconCircleList"/>
    <dgm:cxn modelId="{C699B9D1-57FA-4B17-BC87-143E071E46B0}" type="presOf" srcId="{8D099F4A-F3D4-4156-91F4-ECC000C42FDC}" destId="{76D36174-A41E-4301-A654-99B0EAC4291B}" srcOrd="0" destOrd="0" presId="urn:microsoft.com/office/officeart/2018/2/layout/IconCircleList"/>
    <dgm:cxn modelId="{2F6AF7EE-6344-4A24-B198-AB8154CD3141}" type="presOf" srcId="{9A41FF96-F304-4DA7-928F-BBEF5ACD0F52}" destId="{B7CCE2A4-FC51-466F-9A2A-CCDF8E440EB4}" srcOrd="0" destOrd="0" presId="urn:microsoft.com/office/officeart/2018/2/layout/IconCircleList"/>
    <dgm:cxn modelId="{CFBD1EEF-C46C-4E25-8372-087F99210C6A}" type="presOf" srcId="{39DCA3C6-FF73-4135-BE7E-21136D215A7D}" destId="{43C10BCC-88EE-4A47-BC00-DC633BE94A47}" srcOrd="0" destOrd="0" presId="urn:microsoft.com/office/officeart/2018/2/layout/IconCircleList"/>
    <dgm:cxn modelId="{C46374FB-7302-4AB8-9EAF-51B70EF9E02A}" srcId="{D2BB0E30-AFBC-4443-80A1-26E5B07B703B}" destId="{A90D4EA2-966D-408F-96F3-424D0D28B300}" srcOrd="1" destOrd="0" parTransId="{12F09D7E-1227-450C-AD90-CE8AD1BE09E7}" sibTransId="{E2CFFC13-6338-44D1-BA32-94FAA7D15046}"/>
    <dgm:cxn modelId="{775281FD-0B03-4415-BBB4-DD473E30EE8B}" type="presOf" srcId="{9DBDC870-F0A8-416D-BA96-A48EB7CD5248}" destId="{10FC5730-416D-4BD1-8784-21727EE3AECE}" srcOrd="0" destOrd="0" presId="urn:microsoft.com/office/officeart/2018/2/layout/IconCircleList"/>
    <dgm:cxn modelId="{E56238BB-8D93-41CC-84D7-BE4DFCF324ED}" type="presParOf" srcId="{B47E11BE-F7D6-42AE-8B2F-551C4F5E3292}" destId="{B5E7DB43-BBEA-4F91-984E-1BC512CEA845}" srcOrd="0" destOrd="0" presId="urn:microsoft.com/office/officeart/2018/2/layout/IconCircleList"/>
    <dgm:cxn modelId="{2F63B539-719E-49AB-B76E-2B640B3D07AF}" type="presParOf" srcId="{B5E7DB43-BBEA-4F91-984E-1BC512CEA845}" destId="{04A765D7-9B5E-4599-A410-7BB57CC621E1}" srcOrd="0" destOrd="0" presId="urn:microsoft.com/office/officeart/2018/2/layout/IconCircleList"/>
    <dgm:cxn modelId="{C7FEA9C9-C0A7-4481-B10B-4586F0EC0DB9}" type="presParOf" srcId="{04A765D7-9B5E-4599-A410-7BB57CC621E1}" destId="{C7DAB11F-AFB7-4200-964D-56A95EC7D66E}" srcOrd="0" destOrd="0" presId="urn:microsoft.com/office/officeart/2018/2/layout/IconCircleList"/>
    <dgm:cxn modelId="{CD689C6A-9CF9-4E22-8FC3-96204E2576FA}" type="presParOf" srcId="{04A765D7-9B5E-4599-A410-7BB57CC621E1}" destId="{ABFDEB17-977A-4900-AAC9-258709683D78}" srcOrd="1" destOrd="0" presId="urn:microsoft.com/office/officeart/2018/2/layout/IconCircleList"/>
    <dgm:cxn modelId="{6E38612D-0C70-41B4-8CF8-A49D244EC088}" type="presParOf" srcId="{04A765D7-9B5E-4599-A410-7BB57CC621E1}" destId="{FCCDA8D8-F538-4807-8B11-C5C957A44708}" srcOrd="2" destOrd="0" presId="urn:microsoft.com/office/officeart/2018/2/layout/IconCircleList"/>
    <dgm:cxn modelId="{C95ECD02-F65F-438F-AD61-FB25C12CB295}" type="presParOf" srcId="{04A765D7-9B5E-4599-A410-7BB57CC621E1}" destId="{43C10BCC-88EE-4A47-BC00-DC633BE94A47}" srcOrd="3" destOrd="0" presId="urn:microsoft.com/office/officeart/2018/2/layout/IconCircleList"/>
    <dgm:cxn modelId="{2A732E3E-DA92-4EDC-872E-B47363A907D0}" type="presParOf" srcId="{B5E7DB43-BBEA-4F91-984E-1BC512CEA845}" destId="{76D36174-A41E-4301-A654-99B0EAC4291B}" srcOrd="1" destOrd="0" presId="urn:microsoft.com/office/officeart/2018/2/layout/IconCircleList"/>
    <dgm:cxn modelId="{85900B44-9E85-4A54-8643-CD23DF01434E}" type="presParOf" srcId="{B5E7DB43-BBEA-4F91-984E-1BC512CEA845}" destId="{215F1C6A-0B11-44B7-A864-F5EC1BD8EB68}" srcOrd="2" destOrd="0" presId="urn:microsoft.com/office/officeart/2018/2/layout/IconCircleList"/>
    <dgm:cxn modelId="{9A199448-D739-4371-87B0-63968C18798A}" type="presParOf" srcId="{215F1C6A-0B11-44B7-A864-F5EC1BD8EB68}" destId="{F5E5F869-BC10-4CCA-9F51-55E3B6BACE20}" srcOrd="0" destOrd="0" presId="urn:microsoft.com/office/officeart/2018/2/layout/IconCircleList"/>
    <dgm:cxn modelId="{05D9591B-CDC7-421D-9D83-0B90D82F5AFD}" type="presParOf" srcId="{215F1C6A-0B11-44B7-A864-F5EC1BD8EB68}" destId="{A05454E8-3757-4A7D-B187-96BBCF121247}" srcOrd="1" destOrd="0" presId="urn:microsoft.com/office/officeart/2018/2/layout/IconCircleList"/>
    <dgm:cxn modelId="{4B8BC824-DB38-4C4D-BFEC-4D146DE09336}" type="presParOf" srcId="{215F1C6A-0B11-44B7-A864-F5EC1BD8EB68}" destId="{BA269702-4577-48B4-A215-3537F96E7037}" srcOrd="2" destOrd="0" presId="urn:microsoft.com/office/officeart/2018/2/layout/IconCircleList"/>
    <dgm:cxn modelId="{D9C6E16D-6284-413F-8A87-7DD1C1165B1E}" type="presParOf" srcId="{215F1C6A-0B11-44B7-A864-F5EC1BD8EB68}" destId="{99BEF3D5-CDD3-4B19-A970-D4E1ABF94B19}" srcOrd="3" destOrd="0" presId="urn:microsoft.com/office/officeart/2018/2/layout/IconCircleList"/>
    <dgm:cxn modelId="{EB0807F1-22B9-4008-8052-26A650B06215}" type="presParOf" srcId="{B5E7DB43-BBEA-4F91-984E-1BC512CEA845}" destId="{B8868DD3-6AAD-4A5B-BBCB-38D73E598394}" srcOrd="3" destOrd="0" presId="urn:microsoft.com/office/officeart/2018/2/layout/IconCircleList"/>
    <dgm:cxn modelId="{DF65887B-1B9A-4F93-9A99-D9CEF65697C2}" type="presParOf" srcId="{B5E7DB43-BBEA-4F91-984E-1BC512CEA845}" destId="{475CF3C2-5089-4DF5-962F-CF2FBDA14BE9}" srcOrd="4" destOrd="0" presId="urn:microsoft.com/office/officeart/2018/2/layout/IconCircleList"/>
    <dgm:cxn modelId="{B5DDFF44-88CE-42FB-8A57-281DE19A7B77}" type="presParOf" srcId="{475CF3C2-5089-4DF5-962F-CF2FBDA14BE9}" destId="{6AB7C9C1-1232-4ECA-99E9-010E4663C643}" srcOrd="0" destOrd="0" presId="urn:microsoft.com/office/officeart/2018/2/layout/IconCircleList"/>
    <dgm:cxn modelId="{FCEA78D5-76BE-4523-BC66-2629E04D0EE0}" type="presParOf" srcId="{475CF3C2-5089-4DF5-962F-CF2FBDA14BE9}" destId="{279B08B2-5EDD-47D2-B776-6CCC8B773FBB}" srcOrd="1" destOrd="0" presId="urn:microsoft.com/office/officeart/2018/2/layout/IconCircleList"/>
    <dgm:cxn modelId="{2C6DD3C8-0B5C-4714-AAA6-205A87A41AF1}" type="presParOf" srcId="{475CF3C2-5089-4DF5-962F-CF2FBDA14BE9}" destId="{9B6E9206-51A1-41B2-8691-E2CEA7B4EFDF}" srcOrd="2" destOrd="0" presId="urn:microsoft.com/office/officeart/2018/2/layout/IconCircleList"/>
    <dgm:cxn modelId="{975B33D9-A196-458F-A135-036255C056B8}" type="presParOf" srcId="{475CF3C2-5089-4DF5-962F-CF2FBDA14BE9}" destId="{416804C6-AADB-4273-8B33-50C938E59BE4}" srcOrd="3" destOrd="0" presId="urn:microsoft.com/office/officeart/2018/2/layout/IconCircleList"/>
    <dgm:cxn modelId="{91885A5F-A796-4B7B-8CFC-9533E97AFE3B}" type="presParOf" srcId="{B5E7DB43-BBEA-4F91-984E-1BC512CEA845}" destId="{B7CCE2A4-FC51-466F-9A2A-CCDF8E440EB4}" srcOrd="5" destOrd="0" presId="urn:microsoft.com/office/officeart/2018/2/layout/IconCircleList"/>
    <dgm:cxn modelId="{93B9D0B2-ABF2-4C3D-80B3-3A51873742D7}" type="presParOf" srcId="{B5E7DB43-BBEA-4F91-984E-1BC512CEA845}" destId="{D56D2160-89E6-4E52-94FE-350EE7B5E28A}" srcOrd="6" destOrd="0" presId="urn:microsoft.com/office/officeart/2018/2/layout/IconCircleList"/>
    <dgm:cxn modelId="{3BD2AA4B-93F0-4C59-9927-E3FB479A37B7}" type="presParOf" srcId="{D56D2160-89E6-4E52-94FE-350EE7B5E28A}" destId="{0A4FA368-F0DB-45AE-A581-A080E8D9CFD9}" srcOrd="0" destOrd="0" presId="urn:microsoft.com/office/officeart/2018/2/layout/IconCircleList"/>
    <dgm:cxn modelId="{4FDED620-DA35-492F-B919-5873069D2AAF}" type="presParOf" srcId="{D56D2160-89E6-4E52-94FE-350EE7B5E28A}" destId="{A4DB015B-6292-4EBF-816B-B35C0595E562}" srcOrd="1" destOrd="0" presId="urn:microsoft.com/office/officeart/2018/2/layout/IconCircleList"/>
    <dgm:cxn modelId="{39F5CA8D-88CC-4031-9F1C-4FC80249C7BB}" type="presParOf" srcId="{D56D2160-89E6-4E52-94FE-350EE7B5E28A}" destId="{602A1123-E6A1-485C-A355-33EAEADF0A2C}" srcOrd="2" destOrd="0" presId="urn:microsoft.com/office/officeart/2018/2/layout/IconCircleList"/>
    <dgm:cxn modelId="{F69DC812-B1A5-41DB-B74A-931026017E7D}" type="presParOf" srcId="{D56D2160-89E6-4E52-94FE-350EE7B5E28A}" destId="{6B9C0371-7785-4B53-A17C-F6C9341E9672}" srcOrd="3" destOrd="0" presId="urn:microsoft.com/office/officeart/2018/2/layout/IconCircleList"/>
    <dgm:cxn modelId="{406500AA-93CF-435A-B3AC-3C06ABF5CCBD}" type="presParOf" srcId="{B5E7DB43-BBEA-4F91-984E-1BC512CEA845}" destId="{D24F3BF6-3A35-4EF3-9B32-C3DC8D99EB04}" srcOrd="7" destOrd="0" presId="urn:microsoft.com/office/officeart/2018/2/layout/IconCircleList"/>
    <dgm:cxn modelId="{78BC425D-D390-4D4B-A4CD-C6A8339473D4}" type="presParOf" srcId="{B5E7DB43-BBEA-4F91-984E-1BC512CEA845}" destId="{CFF585D8-DBF4-4418-9BD1-164A7AAA040F}" srcOrd="8" destOrd="0" presId="urn:microsoft.com/office/officeart/2018/2/layout/IconCircleList"/>
    <dgm:cxn modelId="{37AA1159-53EA-4A05-B4C5-465ABDD25A3F}" type="presParOf" srcId="{CFF585D8-DBF4-4418-9BD1-164A7AAA040F}" destId="{635768EF-5941-463A-AACE-E7DC21E973B7}" srcOrd="0" destOrd="0" presId="urn:microsoft.com/office/officeart/2018/2/layout/IconCircleList"/>
    <dgm:cxn modelId="{13302326-580D-4BE2-807E-E965FD0735D0}" type="presParOf" srcId="{CFF585D8-DBF4-4418-9BD1-164A7AAA040F}" destId="{D3FEB395-D0B9-4645-9F0D-214FF02D5460}" srcOrd="1" destOrd="0" presId="urn:microsoft.com/office/officeart/2018/2/layout/IconCircleList"/>
    <dgm:cxn modelId="{04C0DB1D-B260-4001-B501-DE093E364E2D}" type="presParOf" srcId="{CFF585D8-DBF4-4418-9BD1-164A7AAA040F}" destId="{9F555B0C-5319-4123-B7C3-D5C0D3932DA1}" srcOrd="2" destOrd="0" presId="urn:microsoft.com/office/officeart/2018/2/layout/IconCircleList"/>
    <dgm:cxn modelId="{E0B968E9-091B-4980-800A-E6985C35F8B6}" type="presParOf" srcId="{CFF585D8-DBF4-4418-9BD1-164A7AAA040F}" destId="{62A8982E-BD53-4278-A12E-C733903B60A9}" srcOrd="3" destOrd="0" presId="urn:microsoft.com/office/officeart/2018/2/layout/IconCircleList"/>
    <dgm:cxn modelId="{A3A9E6F1-5392-4E0A-AE87-8C717F6B66D5}" type="presParOf" srcId="{B5E7DB43-BBEA-4F91-984E-1BC512CEA845}" destId="{B0C8222C-41D3-4E79-AA84-98B5211C5C75}" srcOrd="9" destOrd="0" presId="urn:microsoft.com/office/officeart/2018/2/layout/IconCircleList"/>
    <dgm:cxn modelId="{C1B3BE0E-FA66-4EF2-A888-59E886D053BB}" type="presParOf" srcId="{B5E7DB43-BBEA-4F91-984E-1BC512CEA845}" destId="{3091D8C9-6EB7-4FBB-A19D-026C982B0DC9}" srcOrd="10" destOrd="0" presId="urn:microsoft.com/office/officeart/2018/2/layout/IconCircleList"/>
    <dgm:cxn modelId="{24F5903D-C073-4275-8BF7-00CC67C60368}" type="presParOf" srcId="{3091D8C9-6EB7-4FBB-A19D-026C982B0DC9}" destId="{0D0A8C81-E9D0-49EB-B72C-972993B0CD3E}" srcOrd="0" destOrd="0" presId="urn:microsoft.com/office/officeart/2018/2/layout/IconCircleList"/>
    <dgm:cxn modelId="{D1313F1D-D4DE-427C-B8B5-D207670D8B06}" type="presParOf" srcId="{3091D8C9-6EB7-4FBB-A19D-026C982B0DC9}" destId="{DB46D3F9-158E-4F65-87D0-2A0B093D448B}" srcOrd="1" destOrd="0" presId="urn:microsoft.com/office/officeart/2018/2/layout/IconCircleList"/>
    <dgm:cxn modelId="{3D37287D-AA5F-480C-A497-3EE5B878B4A4}" type="presParOf" srcId="{3091D8C9-6EB7-4FBB-A19D-026C982B0DC9}" destId="{CE5CE436-6470-44A9-92EF-D1CE9AC6FA4D}" srcOrd="2" destOrd="0" presId="urn:microsoft.com/office/officeart/2018/2/layout/IconCircleList"/>
    <dgm:cxn modelId="{580523E0-74A7-4AD7-850C-AC8D41662845}" type="presParOf" srcId="{3091D8C9-6EB7-4FBB-A19D-026C982B0DC9}" destId="{59617CD0-30B5-4F54-A323-1B928638E941}" srcOrd="3" destOrd="0" presId="urn:microsoft.com/office/officeart/2018/2/layout/IconCircleList"/>
    <dgm:cxn modelId="{D02131D0-3C26-4DCB-906C-2554F0D7F0F9}" type="presParOf" srcId="{B5E7DB43-BBEA-4F91-984E-1BC512CEA845}" destId="{B052A0A7-B051-41AA-AADE-61835008D9B3}" srcOrd="11" destOrd="0" presId="urn:microsoft.com/office/officeart/2018/2/layout/IconCircleList"/>
    <dgm:cxn modelId="{2BF0F78F-2927-4137-8809-CCD7E3E4259E}" type="presParOf" srcId="{B5E7DB43-BBEA-4F91-984E-1BC512CEA845}" destId="{8B01E311-4E9F-437B-9A22-4D8573EC658D}" srcOrd="12" destOrd="0" presId="urn:microsoft.com/office/officeart/2018/2/layout/IconCircleList"/>
    <dgm:cxn modelId="{A5BC96CD-01F8-4505-88C5-1C2423E6F8E5}" type="presParOf" srcId="{8B01E311-4E9F-437B-9A22-4D8573EC658D}" destId="{3431902C-CFD3-4CC0-AF42-63D4B6502FEA}" srcOrd="0" destOrd="0" presId="urn:microsoft.com/office/officeart/2018/2/layout/IconCircleList"/>
    <dgm:cxn modelId="{E674876D-8103-4CFD-A1B0-4F5B054170BF}" type="presParOf" srcId="{8B01E311-4E9F-437B-9A22-4D8573EC658D}" destId="{048E9568-3BB6-45F6-95AE-0F07659B443D}" srcOrd="1" destOrd="0" presId="urn:microsoft.com/office/officeart/2018/2/layout/IconCircleList"/>
    <dgm:cxn modelId="{0314F288-3BDA-4691-BAC6-933FA5CCECA7}" type="presParOf" srcId="{8B01E311-4E9F-437B-9A22-4D8573EC658D}" destId="{50299DF3-7998-4C67-8C78-AB27D734269E}" srcOrd="2" destOrd="0" presId="urn:microsoft.com/office/officeart/2018/2/layout/IconCircleList"/>
    <dgm:cxn modelId="{1B09BAEE-443C-4786-BEBC-E55B3D09A4C8}" type="presParOf" srcId="{8B01E311-4E9F-437B-9A22-4D8573EC658D}" destId="{10FC5730-416D-4BD1-8784-21727EE3AECE}" srcOrd="3" destOrd="0" presId="urn:microsoft.com/office/officeart/2018/2/layout/IconCircleList"/>
    <dgm:cxn modelId="{E020BE37-F4D4-4DA2-A301-97D8F1A6B7FE}" type="presParOf" srcId="{B5E7DB43-BBEA-4F91-984E-1BC512CEA845}" destId="{B3ECE805-7E4C-462E-A758-652F2F337246}" srcOrd="13" destOrd="0" presId="urn:microsoft.com/office/officeart/2018/2/layout/IconCircleList"/>
    <dgm:cxn modelId="{A6D0C70D-9935-4DF2-BE03-2FE0DEC410D2}" type="presParOf" srcId="{B5E7DB43-BBEA-4F91-984E-1BC512CEA845}" destId="{4ECB0545-12E7-4EFD-B9C5-2A8336AE8171}" srcOrd="14" destOrd="0" presId="urn:microsoft.com/office/officeart/2018/2/layout/IconCircleList"/>
    <dgm:cxn modelId="{841C3943-BFB0-4E00-9F5C-321663A0B760}" type="presParOf" srcId="{4ECB0545-12E7-4EFD-B9C5-2A8336AE8171}" destId="{3DC5C379-FDA4-45DD-A17B-C629A0FB49FC}" srcOrd="0" destOrd="0" presId="urn:microsoft.com/office/officeart/2018/2/layout/IconCircleList"/>
    <dgm:cxn modelId="{D695951A-19EA-4243-A6A3-8A2E8784B152}" type="presParOf" srcId="{4ECB0545-12E7-4EFD-B9C5-2A8336AE8171}" destId="{15EA8941-E25A-4140-BA95-245A1E5A52BD}" srcOrd="1" destOrd="0" presId="urn:microsoft.com/office/officeart/2018/2/layout/IconCircleList"/>
    <dgm:cxn modelId="{42C859F8-30C0-40B8-81DA-33418AD383C6}" type="presParOf" srcId="{4ECB0545-12E7-4EFD-B9C5-2A8336AE8171}" destId="{BC621923-5778-473A-A8FC-D94267E079B5}" srcOrd="2" destOrd="0" presId="urn:microsoft.com/office/officeart/2018/2/layout/IconCircleList"/>
    <dgm:cxn modelId="{67C2F12B-937B-4C52-9886-D8CF27555FCD}" type="presParOf" srcId="{4ECB0545-12E7-4EFD-B9C5-2A8336AE8171}" destId="{AB1007A6-8FF7-42C4-8962-E657E6F249D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0ECA9C-99ED-410D-98E1-E06F33E8FBC9}"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0ABEAA51-8065-4F86-9CF1-BD71095889F5}">
      <dgm:prSet/>
      <dgm:spPr/>
      <dgm:t>
        <a:bodyPr/>
        <a:lstStyle/>
        <a:p>
          <a:pPr>
            <a:defRPr cap="all"/>
          </a:pPr>
          <a:r>
            <a:rPr lang="en-GB" dirty="0"/>
            <a:t>Do you ask leaders how they would like to receive communication</a:t>
          </a:r>
          <a:endParaRPr lang="en-US" dirty="0"/>
        </a:p>
      </dgm:t>
    </dgm:pt>
    <dgm:pt modelId="{19947B3D-1151-45A3-8A96-3DD2215E193C}" type="parTrans" cxnId="{D5A53F54-B014-4F6E-B30B-A1A20CE05D1D}">
      <dgm:prSet/>
      <dgm:spPr/>
      <dgm:t>
        <a:bodyPr/>
        <a:lstStyle/>
        <a:p>
          <a:endParaRPr lang="en-US"/>
        </a:p>
      </dgm:t>
    </dgm:pt>
    <dgm:pt modelId="{4941F6B9-7FB6-4D56-8A2C-AE30D20D4008}" type="sibTrans" cxnId="{D5A53F54-B014-4F6E-B30B-A1A20CE05D1D}">
      <dgm:prSet/>
      <dgm:spPr/>
      <dgm:t>
        <a:bodyPr/>
        <a:lstStyle/>
        <a:p>
          <a:endParaRPr lang="en-US"/>
        </a:p>
      </dgm:t>
    </dgm:pt>
    <dgm:pt modelId="{31EE07FA-603A-4169-899E-71FFE0B83FDD}">
      <dgm:prSet/>
      <dgm:spPr/>
      <dgm:t>
        <a:bodyPr/>
        <a:lstStyle/>
        <a:p>
          <a:pPr>
            <a:defRPr cap="all"/>
          </a:pPr>
          <a:r>
            <a:rPr lang="en-GB" dirty="0"/>
            <a:t>Do you consider how frequently you communicate </a:t>
          </a:r>
          <a:endParaRPr lang="en-US" dirty="0"/>
        </a:p>
      </dgm:t>
    </dgm:pt>
    <dgm:pt modelId="{3E58E77D-B158-4F19-9AF0-E503211DD59C}" type="parTrans" cxnId="{AFDC25B7-29DE-40C3-8787-BB615A0621C9}">
      <dgm:prSet/>
      <dgm:spPr/>
      <dgm:t>
        <a:bodyPr/>
        <a:lstStyle/>
        <a:p>
          <a:endParaRPr lang="en-US"/>
        </a:p>
      </dgm:t>
    </dgm:pt>
    <dgm:pt modelId="{EFDEC9CC-4E95-43A6-ABAC-BA6CB728EAEC}" type="sibTrans" cxnId="{AFDC25B7-29DE-40C3-8787-BB615A0621C9}">
      <dgm:prSet/>
      <dgm:spPr/>
      <dgm:t>
        <a:bodyPr/>
        <a:lstStyle/>
        <a:p>
          <a:endParaRPr lang="en-US"/>
        </a:p>
      </dgm:t>
    </dgm:pt>
    <dgm:pt modelId="{6A456A46-8F2A-4D48-B2ED-576F91DD8B4E}">
      <dgm:prSet/>
      <dgm:spPr/>
      <dgm:t>
        <a:bodyPr/>
        <a:lstStyle/>
        <a:p>
          <a:pPr>
            <a:defRPr cap="all"/>
          </a:pPr>
          <a:r>
            <a:rPr lang="en-GB" dirty="0"/>
            <a:t>Do you consider communication overload </a:t>
          </a:r>
          <a:endParaRPr lang="en-US" dirty="0"/>
        </a:p>
      </dgm:t>
    </dgm:pt>
    <dgm:pt modelId="{BF8E920D-6307-440F-8B95-03AAF542FBFD}" type="parTrans" cxnId="{63A1F3F1-A6DF-4797-ADB8-143F5C61D5D9}">
      <dgm:prSet/>
      <dgm:spPr/>
      <dgm:t>
        <a:bodyPr/>
        <a:lstStyle/>
        <a:p>
          <a:endParaRPr lang="en-US"/>
        </a:p>
      </dgm:t>
    </dgm:pt>
    <dgm:pt modelId="{76E94F96-D04B-4C50-B1CD-4FDE72F8BDF8}" type="sibTrans" cxnId="{63A1F3F1-A6DF-4797-ADB8-143F5C61D5D9}">
      <dgm:prSet/>
      <dgm:spPr/>
      <dgm:t>
        <a:bodyPr/>
        <a:lstStyle/>
        <a:p>
          <a:endParaRPr lang="en-US"/>
        </a:p>
      </dgm:t>
    </dgm:pt>
    <dgm:pt modelId="{D47E5553-1625-4588-AF74-09E5ED1C9AAB}" type="pres">
      <dgm:prSet presAssocID="{1D0ECA9C-99ED-410D-98E1-E06F33E8FBC9}" presName="root" presStyleCnt="0">
        <dgm:presLayoutVars>
          <dgm:dir/>
          <dgm:resizeHandles val="exact"/>
        </dgm:presLayoutVars>
      </dgm:prSet>
      <dgm:spPr/>
    </dgm:pt>
    <dgm:pt modelId="{93E9DC6A-B4A5-4DDA-AAC0-BC80587184DF}" type="pres">
      <dgm:prSet presAssocID="{0ABEAA51-8065-4F86-9CF1-BD71095889F5}" presName="compNode" presStyleCnt="0"/>
      <dgm:spPr/>
    </dgm:pt>
    <dgm:pt modelId="{3790A0F9-27F3-4CB1-9DEC-29E23CB49CFB}" type="pres">
      <dgm:prSet presAssocID="{0ABEAA51-8065-4F86-9CF1-BD71095889F5}" presName="iconBgRect" presStyleLbl="bgShp" presStyleIdx="0" presStyleCnt="3"/>
      <dgm:spPr/>
    </dgm:pt>
    <dgm:pt modelId="{E31AB135-84E0-4A5A-BA59-C030CD97B793}" type="pres">
      <dgm:prSet presAssocID="{0ABEAA51-8065-4F86-9CF1-BD71095889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D76094E2-8A16-4EA8-BB0C-82C6A84E59FD}" type="pres">
      <dgm:prSet presAssocID="{0ABEAA51-8065-4F86-9CF1-BD71095889F5}" presName="spaceRect" presStyleCnt="0"/>
      <dgm:spPr/>
    </dgm:pt>
    <dgm:pt modelId="{598276D4-0A2A-4946-BBD2-A1C3F905F187}" type="pres">
      <dgm:prSet presAssocID="{0ABEAA51-8065-4F86-9CF1-BD71095889F5}" presName="textRect" presStyleLbl="revTx" presStyleIdx="0" presStyleCnt="3">
        <dgm:presLayoutVars>
          <dgm:chMax val="1"/>
          <dgm:chPref val="1"/>
        </dgm:presLayoutVars>
      </dgm:prSet>
      <dgm:spPr/>
    </dgm:pt>
    <dgm:pt modelId="{16B480D8-23AB-4A85-8623-DE36446344DC}" type="pres">
      <dgm:prSet presAssocID="{4941F6B9-7FB6-4D56-8A2C-AE30D20D4008}" presName="sibTrans" presStyleCnt="0"/>
      <dgm:spPr/>
    </dgm:pt>
    <dgm:pt modelId="{D0E82DA7-37CF-4465-8196-562B45537209}" type="pres">
      <dgm:prSet presAssocID="{31EE07FA-603A-4169-899E-71FFE0B83FDD}" presName="compNode" presStyleCnt="0"/>
      <dgm:spPr/>
    </dgm:pt>
    <dgm:pt modelId="{475D3EC5-8AE4-41CD-B202-6558C6A525ED}" type="pres">
      <dgm:prSet presAssocID="{31EE07FA-603A-4169-899E-71FFE0B83FDD}" presName="iconBgRect" presStyleLbl="bgShp" presStyleIdx="1" presStyleCnt="3"/>
      <dgm:spPr/>
    </dgm:pt>
    <dgm:pt modelId="{F94360F9-DEB2-4376-9E88-1D4A21546F28}" type="pres">
      <dgm:prSet presAssocID="{31EE07FA-603A-4169-899E-71FFE0B83F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561FAFD4-16C6-4AE4-9651-91FD5BE9AF64}" type="pres">
      <dgm:prSet presAssocID="{31EE07FA-603A-4169-899E-71FFE0B83FDD}" presName="spaceRect" presStyleCnt="0"/>
      <dgm:spPr/>
    </dgm:pt>
    <dgm:pt modelId="{B0BB729C-FAA4-4E01-AC83-0FBEE0DF5AE0}" type="pres">
      <dgm:prSet presAssocID="{31EE07FA-603A-4169-899E-71FFE0B83FDD}" presName="textRect" presStyleLbl="revTx" presStyleIdx="1" presStyleCnt="3">
        <dgm:presLayoutVars>
          <dgm:chMax val="1"/>
          <dgm:chPref val="1"/>
        </dgm:presLayoutVars>
      </dgm:prSet>
      <dgm:spPr/>
    </dgm:pt>
    <dgm:pt modelId="{FF402658-D3C9-40B4-BE23-7E18F83F440A}" type="pres">
      <dgm:prSet presAssocID="{EFDEC9CC-4E95-43A6-ABAC-BA6CB728EAEC}" presName="sibTrans" presStyleCnt="0"/>
      <dgm:spPr/>
    </dgm:pt>
    <dgm:pt modelId="{528C2E32-4652-4AD6-931D-A559E3F5D4C6}" type="pres">
      <dgm:prSet presAssocID="{6A456A46-8F2A-4D48-B2ED-576F91DD8B4E}" presName="compNode" presStyleCnt="0"/>
      <dgm:spPr/>
    </dgm:pt>
    <dgm:pt modelId="{F6497C78-FA56-4785-82B5-827CB2E12D1B}" type="pres">
      <dgm:prSet presAssocID="{6A456A46-8F2A-4D48-B2ED-576F91DD8B4E}" presName="iconBgRect" presStyleLbl="bgShp" presStyleIdx="2" presStyleCnt="3"/>
      <dgm:spPr/>
    </dgm:pt>
    <dgm:pt modelId="{9E3A3714-3138-4EE4-A28A-C88E3AEFCCC1}" type="pres">
      <dgm:prSet presAssocID="{6A456A46-8F2A-4D48-B2ED-576F91DD8B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9AA244E8-0FC2-4544-8390-A2D930991B81}" type="pres">
      <dgm:prSet presAssocID="{6A456A46-8F2A-4D48-B2ED-576F91DD8B4E}" presName="spaceRect" presStyleCnt="0"/>
      <dgm:spPr/>
    </dgm:pt>
    <dgm:pt modelId="{5C5D3D83-078F-4C2D-BCC9-B6B3833049FF}" type="pres">
      <dgm:prSet presAssocID="{6A456A46-8F2A-4D48-B2ED-576F91DD8B4E}" presName="textRect" presStyleLbl="revTx" presStyleIdx="2" presStyleCnt="3">
        <dgm:presLayoutVars>
          <dgm:chMax val="1"/>
          <dgm:chPref val="1"/>
        </dgm:presLayoutVars>
      </dgm:prSet>
      <dgm:spPr/>
    </dgm:pt>
  </dgm:ptLst>
  <dgm:cxnLst>
    <dgm:cxn modelId="{E56C432F-8832-4F47-852D-483922B1811E}" type="presOf" srcId="{0ABEAA51-8065-4F86-9CF1-BD71095889F5}" destId="{598276D4-0A2A-4946-BBD2-A1C3F905F187}" srcOrd="0" destOrd="0" presId="urn:microsoft.com/office/officeart/2018/5/layout/IconCircleLabelList"/>
    <dgm:cxn modelId="{0CBE3A4C-099A-43B2-98C5-26FD4848E232}" type="presOf" srcId="{1D0ECA9C-99ED-410D-98E1-E06F33E8FBC9}" destId="{D47E5553-1625-4588-AF74-09E5ED1C9AAB}" srcOrd="0" destOrd="0" presId="urn:microsoft.com/office/officeart/2018/5/layout/IconCircleLabelList"/>
    <dgm:cxn modelId="{FED49E52-A021-4957-B784-3DC929EF12C5}" type="presOf" srcId="{6A456A46-8F2A-4D48-B2ED-576F91DD8B4E}" destId="{5C5D3D83-078F-4C2D-BCC9-B6B3833049FF}" srcOrd="0" destOrd="0" presId="urn:microsoft.com/office/officeart/2018/5/layout/IconCircleLabelList"/>
    <dgm:cxn modelId="{D5A53F54-B014-4F6E-B30B-A1A20CE05D1D}" srcId="{1D0ECA9C-99ED-410D-98E1-E06F33E8FBC9}" destId="{0ABEAA51-8065-4F86-9CF1-BD71095889F5}" srcOrd="0" destOrd="0" parTransId="{19947B3D-1151-45A3-8A96-3DD2215E193C}" sibTransId="{4941F6B9-7FB6-4D56-8A2C-AE30D20D4008}"/>
    <dgm:cxn modelId="{AFDC25B7-29DE-40C3-8787-BB615A0621C9}" srcId="{1D0ECA9C-99ED-410D-98E1-E06F33E8FBC9}" destId="{31EE07FA-603A-4169-899E-71FFE0B83FDD}" srcOrd="1" destOrd="0" parTransId="{3E58E77D-B158-4F19-9AF0-E503211DD59C}" sibTransId="{EFDEC9CC-4E95-43A6-ABAC-BA6CB728EAEC}"/>
    <dgm:cxn modelId="{0E6B4DC1-A790-42F2-942C-006DAC1C14BC}" type="presOf" srcId="{31EE07FA-603A-4169-899E-71FFE0B83FDD}" destId="{B0BB729C-FAA4-4E01-AC83-0FBEE0DF5AE0}" srcOrd="0" destOrd="0" presId="urn:microsoft.com/office/officeart/2018/5/layout/IconCircleLabelList"/>
    <dgm:cxn modelId="{63A1F3F1-A6DF-4797-ADB8-143F5C61D5D9}" srcId="{1D0ECA9C-99ED-410D-98E1-E06F33E8FBC9}" destId="{6A456A46-8F2A-4D48-B2ED-576F91DD8B4E}" srcOrd="2" destOrd="0" parTransId="{BF8E920D-6307-440F-8B95-03AAF542FBFD}" sibTransId="{76E94F96-D04B-4C50-B1CD-4FDE72F8BDF8}"/>
    <dgm:cxn modelId="{E95EBF21-6DEC-4100-9CEC-CAD66485D284}" type="presParOf" srcId="{D47E5553-1625-4588-AF74-09E5ED1C9AAB}" destId="{93E9DC6A-B4A5-4DDA-AAC0-BC80587184DF}" srcOrd="0" destOrd="0" presId="urn:microsoft.com/office/officeart/2018/5/layout/IconCircleLabelList"/>
    <dgm:cxn modelId="{7940A21B-42E8-4950-AAE6-D57AC2EBDA7D}" type="presParOf" srcId="{93E9DC6A-B4A5-4DDA-AAC0-BC80587184DF}" destId="{3790A0F9-27F3-4CB1-9DEC-29E23CB49CFB}" srcOrd="0" destOrd="0" presId="urn:microsoft.com/office/officeart/2018/5/layout/IconCircleLabelList"/>
    <dgm:cxn modelId="{07A9F28B-C2B8-4675-A757-EF9EDE60A6CA}" type="presParOf" srcId="{93E9DC6A-B4A5-4DDA-AAC0-BC80587184DF}" destId="{E31AB135-84E0-4A5A-BA59-C030CD97B793}" srcOrd="1" destOrd="0" presId="urn:microsoft.com/office/officeart/2018/5/layout/IconCircleLabelList"/>
    <dgm:cxn modelId="{2C56C3F0-9D2D-40D6-B334-D40BAC3C9B27}" type="presParOf" srcId="{93E9DC6A-B4A5-4DDA-AAC0-BC80587184DF}" destId="{D76094E2-8A16-4EA8-BB0C-82C6A84E59FD}" srcOrd="2" destOrd="0" presId="urn:microsoft.com/office/officeart/2018/5/layout/IconCircleLabelList"/>
    <dgm:cxn modelId="{4235B1EE-A26D-4B3B-B727-319F857D427C}" type="presParOf" srcId="{93E9DC6A-B4A5-4DDA-AAC0-BC80587184DF}" destId="{598276D4-0A2A-4946-BBD2-A1C3F905F187}" srcOrd="3" destOrd="0" presId="urn:microsoft.com/office/officeart/2018/5/layout/IconCircleLabelList"/>
    <dgm:cxn modelId="{3342FF4A-083E-4C85-A4F6-6A3265BB9D37}" type="presParOf" srcId="{D47E5553-1625-4588-AF74-09E5ED1C9AAB}" destId="{16B480D8-23AB-4A85-8623-DE36446344DC}" srcOrd="1" destOrd="0" presId="urn:microsoft.com/office/officeart/2018/5/layout/IconCircleLabelList"/>
    <dgm:cxn modelId="{16A66FDE-09B8-4119-8933-5369DA743A20}" type="presParOf" srcId="{D47E5553-1625-4588-AF74-09E5ED1C9AAB}" destId="{D0E82DA7-37CF-4465-8196-562B45537209}" srcOrd="2" destOrd="0" presId="urn:microsoft.com/office/officeart/2018/5/layout/IconCircleLabelList"/>
    <dgm:cxn modelId="{DCF48E59-EDFD-4707-B096-7761472B2778}" type="presParOf" srcId="{D0E82DA7-37CF-4465-8196-562B45537209}" destId="{475D3EC5-8AE4-41CD-B202-6558C6A525ED}" srcOrd="0" destOrd="0" presId="urn:microsoft.com/office/officeart/2018/5/layout/IconCircleLabelList"/>
    <dgm:cxn modelId="{F56609DD-F508-41E6-BC3A-11013DA48690}" type="presParOf" srcId="{D0E82DA7-37CF-4465-8196-562B45537209}" destId="{F94360F9-DEB2-4376-9E88-1D4A21546F28}" srcOrd="1" destOrd="0" presId="urn:microsoft.com/office/officeart/2018/5/layout/IconCircleLabelList"/>
    <dgm:cxn modelId="{3E31D9E4-4140-4248-8331-1C3B9B6D8226}" type="presParOf" srcId="{D0E82DA7-37CF-4465-8196-562B45537209}" destId="{561FAFD4-16C6-4AE4-9651-91FD5BE9AF64}" srcOrd="2" destOrd="0" presId="urn:microsoft.com/office/officeart/2018/5/layout/IconCircleLabelList"/>
    <dgm:cxn modelId="{A8230EE7-EC24-4DB4-BB58-63624F624ACD}" type="presParOf" srcId="{D0E82DA7-37CF-4465-8196-562B45537209}" destId="{B0BB729C-FAA4-4E01-AC83-0FBEE0DF5AE0}" srcOrd="3" destOrd="0" presId="urn:microsoft.com/office/officeart/2018/5/layout/IconCircleLabelList"/>
    <dgm:cxn modelId="{BA19097B-0459-4DE9-B041-9CC18BE9A5A9}" type="presParOf" srcId="{D47E5553-1625-4588-AF74-09E5ED1C9AAB}" destId="{FF402658-D3C9-40B4-BE23-7E18F83F440A}" srcOrd="3" destOrd="0" presId="urn:microsoft.com/office/officeart/2018/5/layout/IconCircleLabelList"/>
    <dgm:cxn modelId="{6DEE40AE-FE84-4B5B-8950-B16E2AF98E02}" type="presParOf" srcId="{D47E5553-1625-4588-AF74-09E5ED1C9AAB}" destId="{528C2E32-4652-4AD6-931D-A559E3F5D4C6}" srcOrd="4" destOrd="0" presId="urn:microsoft.com/office/officeart/2018/5/layout/IconCircleLabelList"/>
    <dgm:cxn modelId="{2F932F62-9985-4797-A7BC-381F13CA0479}" type="presParOf" srcId="{528C2E32-4652-4AD6-931D-A559E3F5D4C6}" destId="{F6497C78-FA56-4785-82B5-827CB2E12D1B}" srcOrd="0" destOrd="0" presId="urn:microsoft.com/office/officeart/2018/5/layout/IconCircleLabelList"/>
    <dgm:cxn modelId="{8BD0B350-FC8E-4650-B418-FAE0134A4622}" type="presParOf" srcId="{528C2E32-4652-4AD6-931D-A559E3F5D4C6}" destId="{9E3A3714-3138-4EE4-A28A-C88E3AEFCCC1}" srcOrd="1" destOrd="0" presId="urn:microsoft.com/office/officeart/2018/5/layout/IconCircleLabelList"/>
    <dgm:cxn modelId="{8B764B88-A527-4A7A-BED1-A283198C54FF}" type="presParOf" srcId="{528C2E32-4652-4AD6-931D-A559E3F5D4C6}" destId="{9AA244E8-0FC2-4544-8390-A2D930991B81}" srcOrd="2" destOrd="0" presId="urn:microsoft.com/office/officeart/2018/5/layout/IconCircleLabelList"/>
    <dgm:cxn modelId="{594C949F-F6FA-4D7B-81AD-C7C27C1AC9A7}" type="presParOf" srcId="{528C2E32-4652-4AD6-931D-A559E3F5D4C6}" destId="{5C5D3D83-078F-4C2D-BCC9-B6B3833049F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7CDCAE-1B66-4B72-859A-09A8B0CF6C5F}"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E863D284-07B1-460F-B676-8141773CC136}">
      <dgm:prSet/>
      <dgm:spPr/>
      <dgm:t>
        <a:bodyPr/>
        <a:lstStyle/>
        <a:p>
          <a:pPr>
            <a:lnSpc>
              <a:spcPct val="100000"/>
            </a:lnSpc>
          </a:pPr>
          <a:r>
            <a:rPr lang="en-GB" dirty="0"/>
            <a:t>Be welcoming and consider the venue  </a:t>
          </a:r>
          <a:endParaRPr lang="en-US" dirty="0"/>
        </a:p>
      </dgm:t>
    </dgm:pt>
    <dgm:pt modelId="{8A92910E-3667-4419-9F09-847FD441AA32}" type="parTrans" cxnId="{AA09513A-778A-4B40-8A87-E64064CC0B3D}">
      <dgm:prSet/>
      <dgm:spPr/>
      <dgm:t>
        <a:bodyPr/>
        <a:lstStyle/>
        <a:p>
          <a:endParaRPr lang="en-US"/>
        </a:p>
      </dgm:t>
    </dgm:pt>
    <dgm:pt modelId="{C73866FF-DFD2-4204-8AAB-FC766AB46F30}" type="sibTrans" cxnId="{AA09513A-778A-4B40-8A87-E64064CC0B3D}">
      <dgm:prSet/>
      <dgm:spPr/>
      <dgm:t>
        <a:bodyPr/>
        <a:lstStyle/>
        <a:p>
          <a:endParaRPr lang="en-US"/>
        </a:p>
      </dgm:t>
    </dgm:pt>
    <dgm:pt modelId="{DBCFD9E5-586C-4821-8677-52D86F977ADA}">
      <dgm:prSet/>
      <dgm:spPr/>
      <dgm:t>
        <a:bodyPr/>
        <a:lstStyle/>
        <a:p>
          <a:pPr>
            <a:lnSpc>
              <a:spcPct val="100000"/>
            </a:lnSpc>
          </a:pPr>
          <a:r>
            <a:rPr lang="en-GB"/>
            <a:t>Consider new leaders – use of jargon or referring to people everyone else knows but they may not</a:t>
          </a:r>
          <a:endParaRPr lang="en-US"/>
        </a:p>
      </dgm:t>
    </dgm:pt>
    <dgm:pt modelId="{A3F40FD5-E1A7-417C-BBA7-3880C29DB836}" type="parTrans" cxnId="{C4145530-5159-41F6-9821-EDF73F07AB39}">
      <dgm:prSet/>
      <dgm:spPr/>
      <dgm:t>
        <a:bodyPr/>
        <a:lstStyle/>
        <a:p>
          <a:endParaRPr lang="en-US"/>
        </a:p>
      </dgm:t>
    </dgm:pt>
    <dgm:pt modelId="{85BE1DC9-4272-4AFE-8051-A43D05887D60}" type="sibTrans" cxnId="{C4145530-5159-41F6-9821-EDF73F07AB39}">
      <dgm:prSet/>
      <dgm:spPr/>
      <dgm:t>
        <a:bodyPr/>
        <a:lstStyle/>
        <a:p>
          <a:endParaRPr lang="en-US"/>
        </a:p>
      </dgm:t>
    </dgm:pt>
    <dgm:pt modelId="{42B95216-A0FC-441F-B571-80B6FBEECEA4}">
      <dgm:prSet/>
      <dgm:spPr/>
      <dgm:t>
        <a:bodyPr/>
        <a:lstStyle/>
        <a:p>
          <a:pPr>
            <a:lnSpc>
              <a:spcPct val="100000"/>
            </a:lnSpc>
          </a:pPr>
          <a:r>
            <a:rPr lang="en-GB"/>
            <a:t>Listen </a:t>
          </a:r>
          <a:endParaRPr lang="en-US"/>
        </a:p>
      </dgm:t>
    </dgm:pt>
    <dgm:pt modelId="{43CB65B4-B82C-473C-8EAF-95995354B4AB}" type="parTrans" cxnId="{C3BA02E2-7D58-4765-8684-B5BD8E50F78C}">
      <dgm:prSet/>
      <dgm:spPr/>
      <dgm:t>
        <a:bodyPr/>
        <a:lstStyle/>
        <a:p>
          <a:endParaRPr lang="en-US"/>
        </a:p>
      </dgm:t>
    </dgm:pt>
    <dgm:pt modelId="{5C042FAF-FE13-44A4-B1D9-43303C2AFC4D}" type="sibTrans" cxnId="{C3BA02E2-7D58-4765-8684-B5BD8E50F78C}">
      <dgm:prSet/>
      <dgm:spPr/>
      <dgm:t>
        <a:bodyPr/>
        <a:lstStyle/>
        <a:p>
          <a:endParaRPr lang="en-US"/>
        </a:p>
      </dgm:t>
    </dgm:pt>
    <dgm:pt modelId="{6A0CA6DE-2317-46FC-8E3C-27267606E4DE}">
      <dgm:prSet/>
      <dgm:spPr/>
      <dgm:t>
        <a:bodyPr/>
        <a:lstStyle/>
        <a:p>
          <a:pPr>
            <a:lnSpc>
              <a:spcPct val="100000"/>
            </a:lnSpc>
          </a:pPr>
          <a:r>
            <a:rPr lang="en-GB"/>
            <a:t>Body language facial expressions </a:t>
          </a:r>
          <a:endParaRPr lang="en-US"/>
        </a:p>
      </dgm:t>
    </dgm:pt>
    <dgm:pt modelId="{14A69D1E-B722-4ABC-87A1-8E0EB549E7BC}" type="parTrans" cxnId="{46C93F41-7348-4199-A1BF-D1DA0950217D}">
      <dgm:prSet/>
      <dgm:spPr/>
      <dgm:t>
        <a:bodyPr/>
        <a:lstStyle/>
        <a:p>
          <a:endParaRPr lang="en-US"/>
        </a:p>
      </dgm:t>
    </dgm:pt>
    <dgm:pt modelId="{F48F2D10-5DCE-4D9B-99F2-FAA22FFE319C}" type="sibTrans" cxnId="{46C93F41-7348-4199-A1BF-D1DA0950217D}">
      <dgm:prSet/>
      <dgm:spPr/>
      <dgm:t>
        <a:bodyPr/>
        <a:lstStyle/>
        <a:p>
          <a:endParaRPr lang="en-US"/>
        </a:p>
      </dgm:t>
    </dgm:pt>
    <dgm:pt modelId="{1C304D83-CF9B-4702-ABD5-A51EEAA17472}">
      <dgm:prSet/>
      <dgm:spPr/>
      <dgm:t>
        <a:bodyPr/>
        <a:lstStyle/>
        <a:p>
          <a:pPr>
            <a:lnSpc>
              <a:spcPct val="100000"/>
            </a:lnSpc>
          </a:pPr>
          <a:r>
            <a:rPr lang="en-GB"/>
            <a:t>Humour where appropriate or light heartiness</a:t>
          </a:r>
          <a:endParaRPr lang="en-US"/>
        </a:p>
      </dgm:t>
    </dgm:pt>
    <dgm:pt modelId="{AD12B622-E44B-4193-B7A0-1E112F5B5A1C}" type="parTrans" cxnId="{FD38ADFD-AAB5-4765-AA44-177DF6F30DED}">
      <dgm:prSet/>
      <dgm:spPr/>
      <dgm:t>
        <a:bodyPr/>
        <a:lstStyle/>
        <a:p>
          <a:endParaRPr lang="en-US"/>
        </a:p>
      </dgm:t>
    </dgm:pt>
    <dgm:pt modelId="{CD49EDD2-40AD-460D-B61C-9BCFD591648A}" type="sibTrans" cxnId="{FD38ADFD-AAB5-4765-AA44-177DF6F30DED}">
      <dgm:prSet/>
      <dgm:spPr/>
      <dgm:t>
        <a:bodyPr/>
        <a:lstStyle/>
        <a:p>
          <a:endParaRPr lang="en-US"/>
        </a:p>
      </dgm:t>
    </dgm:pt>
    <dgm:pt modelId="{AB21CC05-BBB2-4D85-A42C-F05B0A07FF66}">
      <dgm:prSet/>
      <dgm:spPr/>
      <dgm:t>
        <a:bodyPr/>
        <a:lstStyle/>
        <a:p>
          <a:pPr>
            <a:lnSpc>
              <a:spcPct val="100000"/>
            </a:lnSpc>
          </a:pPr>
          <a:r>
            <a:rPr lang="en-GB"/>
            <a:t>Encourage feedback and discussion- not a briefing session </a:t>
          </a:r>
          <a:endParaRPr lang="en-US"/>
        </a:p>
      </dgm:t>
    </dgm:pt>
    <dgm:pt modelId="{106F6337-4C76-428B-96B6-BC4093B302B9}" type="parTrans" cxnId="{697C7D56-9EA4-4F67-87C7-4B4210A2BFC4}">
      <dgm:prSet/>
      <dgm:spPr/>
      <dgm:t>
        <a:bodyPr/>
        <a:lstStyle/>
        <a:p>
          <a:endParaRPr lang="en-US"/>
        </a:p>
      </dgm:t>
    </dgm:pt>
    <dgm:pt modelId="{644487B6-AA57-4D4A-ACF1-6AC7C8DED703}" type="sibTrans" cxnId="{697C7D56-9EA4-4F67-87C7-4B4210A2BFC4}">
      <dgm:prSet/>
      <dgm:spPr/>
      <dgm:t>
        <a:bodyPr/>
        <a:lstStyle/>
        <a:p>
          <a:endParaRPr lang="en-US"/>
        </a:p>
      </dgm:t>
    </dgm:pt>
    <dgm:pt modelId="{95967C5B-3A73-45CD-986A-CFC3FD495394}">
      <dgm:prSet/>
      <dgm:spPr/>
      <dgm:t>
        <a:bodyPr/>
        <a:lstStyle/>
        <a:p>
          <a:pPr>
            <a:lnSpc>
              <a:spcPct val="100000"/>
            </a:lnSpc>
          </a:pPr>
          <a:r>
            <a:rPr lang="en-GB"/>
            <a:t>Be appreciate- they are all volunteers  </a:t>
          </a:r>
          <a:endParaRPr lang="en-US"/>
        </a:p>
      </dgm:t>
    </dgm:pt>
    <dgm:pt modelId="{09C4D621-3953-425B-AD72-489179406B92}" type="parTrans" cxnId="{6F3A887B-F013-46A1-9317-E2892721981D}">
      <dgm:prSet/>
      <dgm:spPr/>
      <dgm:t>
        <a:bodyPr/>
        <a:lstStyle/>
        <a:p>
          <a:endParaRPr lang="en-US"/>
        </a:p>
      </dgm:t>
    </dgm:pt>
    <dgm:pt modelId="{ADAD6E70-8487-4984-99CC-1D721F0BC174}" type="sibTrans" cxnId="{6F3A887B-F013-46A1-9317-E2892721981D}">
      <dgm:prSet/>
      <dgm:spPr/>
      <dgm:t>
        <a:bodyPr/>
        <a:lstStyle/>
        <a:p>
          <a:endParaRPr lang="en-US"/>
        </a:p>
      </dgm:t>
    </dgm:pt>
    <dgm:pt modelId="{02967A42-9F3B-4EBA-B2C0-DF947563B0BC}" type="pres">
      <dgm:prSet presAssocID="{F67CDCAE-1B66-4B72-859A-09A8B0CF6C5F}" presName="root" presStyleCnt="0">
        <dgm:presLayoutVars>
          <dgm:dir/>
          <dgm:resizeHandles val="exact"/>
        </dgm:presLayoutVars>
      </dgm:prSet>
      <dgm:spPr/>
    </dgm:pt>
    <dgm:pt modelId="{11206908-1CA9-463A-BBCE-219A3936B683}" type="pres">
      <dgm:prSet presAssocID="{E863D284-07B1-460F-B676-8141773CC136}" presName="compNode" presStyleCnt="0"/>
      <dgm:spPr/>
    </dgm:pt>
    <dgm:pt modelId="{E3D40991-6E2B-41CA-B04B-D83720C8DDEC}" type="pres">
      <dgm:prSet presAssocID="{E863D284-07B1-460F-B676-8141773CC13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740AFB16-4DE3-428D-A50E-06605631C23C}" type="pres">
      <dgm:prSet presAssocID="{E863D284-07B1-460F-B676-8141773CC136}" presName="spaceRect" presStyleCnt="0"/>
      <dgm:spPr/>
    </dgm:pt>
    <dgm:pt modelId="{340557E7-EF1C-43CF-93A9-11D1BB36EC03}" type="pres">
      <dgm:prSet presAssocID="{E863D284-07B1-460F-B676-8141773CC136}" presName="textRect" presStyleLbl="revTx" presStyleIdx="0" presStyleCnt="7">
        <dgm:presLayoutVars>
          <dgm:chMax val="1"/>
          <dgm:chPref val="1"/>
        </dgm:presLayoutVars>
      </dgm:prSet>
      <dgm:spPr/>
    </dgm:pt>
    <dgm:pt modelId="{85681A1F-8B05-4133-A26F-F6D3A0A31D9B}" type="pres">
      <dgm:prSet presAssocID="{C73866FF-DFD2-4204-8AAB-FC766AB46F30}" presName="sibTrans" presStyleCnt="0"/>
      <dgm:spPr/>
    </dgm:pt>
    <dgm:pt modelId="{78FF79F5-368F-45F9-AB67-5CAB16D42F82}" type="pres">
      <dgm:prSet presAssocID="{DBCFD9E5-586C-4821-8677-52D86F977ADA}" presName="compNode" presStyleCnt="0"/>
      <dgm:spPr/>
    </dgm:pt>
    <dgm:pt modelId="{61A6903E-52D1-424F-84F2-6D6D0ED7FE6C}" type="pres">
      <dgm:prSet presAssocID="{DBCFD9E5-586C-4821-8677-52D86F977AD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C7D22424-419F-4277-A42E-F24FAF42A1B2}" type="pres">
      <dgm:prSet presAssocID="{DBCFD9E5-586C-4821-8677-52D86F977ADA}" presName="spaceRect" presStyleCnt="0"/>
      <dgm:spPr/>
    </dgm:pt>
    <dgm:pt modelId="{4346E8E8-1A52-43FD-B700-B9A61BAAC7FB}" type="pres">
      <dgm:prSet presAssocID="{DBCFD9E5-586C-4821-8677-52D86F977ADA}" presName="textRect" presStyleLbl="revTx" presStyleIdx="1" presStyleCnt="7">
        <dgm:presLayoutVars>
          <dgm:chMax val="1"/>
          <dgm:chPref val="1"/>
        </dgm:presLayoutVars>
      </dgm:prSet>
      <dgm:spPr/>
    </dgm:pt>
    <dgm:pt modelId="{6752ABD8-C82E-475A-8AEE-B50B8FD803C1}" type="pres">
      <dgm:prSet presAssocID="{85BE1DC9-4272-4AFE-8051-A43D05887D60}" presName="sibTrans" presStyleCnt="0"/>
      <dgm:spPr/>
    </dgm:pt>
    <dgm:pt modelId="{B462A376-D922-44EF-B3C1-FF02F9A43CC2}" type="pres">
      <dgm:prSet presAssocID="{42B95216-A0FC-441F-B571-80B6FBEECEA4}" presName="compNode" presStyleCnt="0"/>
      <dgm:spPr/>
    </dgm:pt>
    <dgm:pt modelId="{DF34C377-0AAF-4D47-87D0-F841BE8B2343}" type="pres">
      <dgm:prSet presAssocID="{42B95216-A0FC-441F-B571-80B6FBEECEA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phones"/>
        </a:ext>
      </dgm:extLst>
    </dgm:pt>
    <dgm:pt modelId="{A6BD88CC-D546-4D53-A027-2B3451D31B68}" type="pres">
      <dgm:prSet presAssocID="{42B95216-A0FC-441F-B571-80B6FBEECEA4}" presName="spaceRect" presStyleCnt="0"/>
      <dgm:spPr/>
    </dgm:pt>
    <dgm:pt modelId="{737F43FD-8108-4567-9EFC-8DC0977179B2}" type="pres">
      <dgm:prSet presAssocID="{42B95216-A0FC-441F-B571-80B6FBEECEA4}" presName="textRect" presStyleLbl="revTx" presStyleIdx="2" presStyleCnt="7">
        <dgm:presLayoutVars>
          <dgm:chMax val="1"/>
          <dgm:chPref val="1"/>
        </dgm:presLayoutVars>
      </dgm:prSet>
      <dgm:spPr/>
    </dgm:pt>
    <dgm:pt modelId="{B7F8C2E6-83AA-4391-91B3-EDC4858D911C}" type="pres">
      <dgm:prSet presAssocID="{5C042FAF-FE13-44A4-B1D9-43303C2AFC4D}" presName="sibTrans" presStyleCnt="0"/>
      <dgm:spPr/>
    </dgm:pt>
    <dgm:pt modelId="{53E194BC-D00A-4F7D-9B15-C50AAEBD97FA}" type="pres">
      <dgm:prSet presAssocID="{6A0CA6DE-2317-46FC-8E3C-27267606E4DE}" presName="compNode" presStyleCnt="0"/>
      <dgm:spPr/>
    </dgm:pt>
    <dgm:pt modelId="{EE14AC20-7AC6-4CF5-831A-30F614DD5E65}" type="pres">
      <dgm:prSet presAssocID="{6A0CA6DE-2317-46FC-8E3C-27267606E4D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iling Face with No Fill"/>
        </a:ext>
      </dgm:extLst>
    </dgm:pt>
    <dgm:pt modelId="{24340D50-9808-4C24-937A-59567C108522}" type="pres">
      <dgm:prSet presAssocID="{6A0CA6DE-2317-46FC-8E3C-27267606E4DE}" presName="spaceRect" presStyleCnt="0"/>
      <dgm:spPr/>
    </dgm:pt>
    <dgm:pt modelId="{93D58634-FDB8-4C9F-804E-6C749908BDE1}" type="pres">
      <dgm:prSet presAssocID="{6A0CA6DE-2317-46FC-8E3C-27267606E4DE}" presName="textRect" presStyleLbl="revTx" presStyleIdx="3" presStyleCnt="7">
        <dgm:presLayoutVars>
          <dgm:chMax val="1"/>
          <dgm:chPref val="1"/>
        </dgm:presLayoutVars>
      </dgm:prSet>
      <dgm:spPr/>
    </dgm:pt>
    <dgm:pt modelId="{47E4AEB2-E81B-400C-A98F-0C0B59D9A0E6}" type="pres">
      <dgm:prSet presAssocID="{F48F2D10-5DCE-4D9B-99F2-FAA22FFE319C}" presName="sibTrans" presStyleCnt="0"/>
      <dgm:spPr/>
    </dgm:pt>
    <dgm:pt modelId="{99568B41-353B-478D-BF0E-D97FC2EDF99C}" type="pres">
      <dgm:prSet presAssocID="{1C304D83-CF9B-4702-ABD5-A51EEAA17472}" presName="compNode" presStyleCnt="0"/>
      <dgm:spPr/>
    </dgm:pt>
    <dgm:pt modelId="{68B24244-2912-4815-A389-CD4C9274D5F1}" type="pres">
      <dgm:prSet presAssocID="{1C304D83-CF9B-4702-ABD5-A51EEAA1747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rt"/>
        </a:ext>
      </dgm:extLst>
    </dgm:pt>
    <dgm:pt modelId="{36B9A14D-9882-463D-B022-A405BA8B21CD}" type="pres">
      <dgm:prSet presAssocID="{1C304D83-CF9B-4702-ABD5-A51EEAA17472}" presName="spaceRect" presStyleCnt="0"/>
      <dgm:spPr/>
    </dgm:pt>
    <dgm:pt modelId="{766B9D28-9F70-4942-89EB-83169DC2E899}" type="pres">
      <dgm:prSet presAssocID="{1C304D83-CF9B-4702-ABD5-A51EEAA17472}" presName="textRect" presStyleLbl="revTx" presStyleIdx="4" presStyleCnt="7">
        <dgm:presLayoutVars>
          <dgm:chMax val="1"/>
          <dgm:chPref val="1"/>
        </dgm:presLayoutVars>
      </dgm:prSet>
      <dgm:spPr/>
    </dgm:pt>
    <dgm:pt modelId="{E7E505A5-2E65-4F76-9ACA-2C3689A06D03}" type="pres">
      <dgm:prSet presAssocID="{CD49EDD2-40AD-460D-B61C-9BCFD591648A}" presName="sibTrans" presStyleCnt="0"/>
      <dgm:spPr/>
    </dgm:pt>
    <dgm:pt modelId="{FDEED8B7-13AF-4204-8CDD-5FA025FAFC9A}" type="pres">
      <dgm:prSet presAssocID="{AB21CC05-BBB2-4D85-A42C-F05B0A07FF66}" presName="compNode" presStyleCnt="0"/>
      <dgm:spPr/>
    </dgm:pt>
    <dgm:pt modelId="{E99AB21A-8788-4EE6-8C0B-F7144DC4A046}" type="pres">
      <dgm:prSet presAssocID="{AB21CC05-BBB2-4D85-A42C-F05B0A07FF6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at"/>
        </a:ext>
      </dgm:extLst>
    </dgm:pt>
    <dgm:pt modelId="{92CEF1E1-96F7-4082-B11C-321B920B733C}" type="pres">
      <dgm:prSet presAssocID="{AB21CC05-BBB2-4D85-A42C-F05B0A07FF66}" presName="spaceRect" presStyleCnt="0"/>
      <dgm:spPr/>
    </dgm:pt>
    <dgm:pt modelId="{FE2CF329-D1FC-4B0A-99E1-1E20324BAFA6}" type="pres">
      <dgm:prSet presAssocID="{AB21CC05-BBB2-4D85-A42C-F05B0A07FF66}" presName="textRect" presStyleLbl="revTx" presStyleIdx="5" presStyleCnt="7">
        <dgm:presLayoutVars>
          <dgm:chMax val="1"/>
          <dgm:chPref val="1"/>
        </dgm:presLayoutVars>
      </dgm:prSet>
      <dgm:spPr/>
    </dgm:pt>
    <dgm:pt modelId="{00B82E04-B29E-4E8B-82CA-A23E7373F982}" type="pres">
      <dgm:prSet presAssocID="{644487B6-AA57-4D4A-ACF1-6AC7C8DED703}" presName="sibTrans" presStyleCnt="0"/>
      <dgm:spPr/>
    </dgm:pt>
    <dgm:pt modelId="{6A1165F2-78FB-4E46-BCB8-6A0DB442593F}" type="pres">
      <dgm:prSet presAssocID="{95967C5B-3A73-45CD-986A-CFC3FD495394}" presName="compNode" presStyleCnt="0"/>
      <dgm:spPr/>
    </dgm:pt>
    <dgm:pt modelId="{E49679CC-1C9B-494F-83E8-F0C3C8949F5C}" type="pres">
      <dgm:prSet presAssocID="{95967C5B-3A73-45CD-986A-CFC3FD49539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lapping Hands"/>
        </a:ext>
      </dgm:extLst>
    </dgm:pt>
    <dgm:pt modelId="{558DD836-DAE6-433F-91C6-E1414FFA931C}" type="pres">
      <dgm:prSet presAssocID="{95967C5B-3A73-45CD-986A-CFC3FD495394}" presName="spaceRect" presStyleCnt="0"/>
      <dgm:spPr/>
    </dgm:pt>
    <dgm:pt modelId="{B3625489-42FE-456E-95B7-A1CB289AD592}" type="pres">
      <dgm:prSet presAssocID="{95967C5B-3A73-45CD-986A-CFC3FD495394}" presName="textRect" presStyleLbl="revTx" presStyleIdx="6" presStyleCnt="7">
        <dgm:presLayoutVars>
          <dgm:chMax val="1"/>
          <dgm:chPref val="1"/>
        </dgm:presLayoutVars>
      </dgm:prSet>
      <dgm:spPr/>
    </dgm:pt>
  </dgm:ptLst>
  <dgm:cxnLst>
    <dgm:cxn modelId="{67C0AA20-040B-4C23-B432-DEDEC1908F7B}" type="presOf" srcId="{F67CDCAE-1B66-4B72-859A-09A8B0CF6C5F}" destId="{02967A42-9F3B-4EBA-B2C0-DF947563B0BC}" srcOrd="0" destOrd="0" presId="urn:microsoft.com/office/officeart/2018/2/layout/IconLabelList"/>
    <dgm:cxn modelId="{C4145530-5159-41F6-9821-EDF73F07AB39}" srcId="{F67CDCAE-1B66-4B72-859A-09A8B0CF6C5F}" destId="{DBCFD9E5-586C-4821-8677-52D86F977ADA}" srcOrd="1" destOrd="0" parTransId="{A3F40FD5-E1A7-417C-BBA7-3880C29DB836}" sibTransId="{85BE1DC9-4272-4AFE-8051-A43D05887D60}"/>
    <dgm:cxn modelId="{14D18832-3D7C-4AA9-9708-6F0F1528A289}" type="presOf" srcId="{6A0CA6DE-2317-46FC-8E3C-27267606E4DE}" destId="{93D58634-FDB8-4C9F-804E-6C749908BDE1}" srcOrd="0" destOrd="0" presId="urn:microsoft.com/office/officeart/2018/2/layout/IconLabelList"/>
    <dgm:cxn modelId="{3F9EEB39-E930-433C-851E-DC16F3DDDE7C}" type="presOf" srcId="{DBCFD9E5-586C-4821-8677-52D86F977ADA}" destId="{4346E8E8-1A52-43FD-B700-B9A61BAAC7FB}" srcOrd="0" destOrd="0" presId="urn:microsoft.com/office/officeart/2018/2/layout/IconLabelList"/>
    <dgm:cxn modelId="{AA09513A-778A-4B40-8A87-E64064CC0B3D}" srcId="{F67CDCAE-1B66-4B72-859A-09A8B0CF6C5F}" destId="{E863D284-07B1-460F-B676-8141773CC136}" srcOrd="0" destOrd="0" parTransId="{8A92910E-3667-4419-9F09-847FD441AA32}" sibTransId="{C73866FF-DFD2-4204-8AAB-FC766AB46F30}"/>
    <dgm:cxn modelId="{46C93F41-7348-4199-A1BF-D1DA0950217D}" srcId="{F67CDCAE-1B66-4B72-859A-09A8B0CF6C5F}" destId="{6A0CA6DE-2317-46FC-8E3C-27267606E4DE}" srcOrd="3" destOrd="0" parTransId="{14A69D1E-B722-4ABC-87A1-8E0EB549E7BC}" sibTransId="{F48F2D10-5DCE-4D9B-99F2-FAA22FFE319C}"/>
    <dgm:cxn modelId="{B33D9366-998C-4FC1-B023-CA91EFABD94C}" type="presOf" srcId="{1C304D83-CF9B-4702-ABD5-A51EEAA17472}" destId="{766B9D28-9F70-4942-89EB-83169DC2E899}" srcOrd="0" destOrd="0" presId="urn:microsoft.com/office/officeart/2018/2/layout/IconLabelList"/>
    <dgm:cxn modelId="{697C7D56-9EA4-4F67-87C7-4B4210A2BFC4}" srcId="{F67CDCAE-1B66-4B72-859A-09A8B0CF6C5F}" destId="{AB21CC05-BBB2-4D85-A42C-F05B0A07FF66}" srcOrd="5" destOrd="0" parTransId="{106F6337-4C76-428B-96B6-BC4093B302B9}" sibTransId="{644487B6-AA57-4D4A-ACF1-6AC7C8DED703}"/>
    <dgm:cxn modelId="{6F3A887B-F013-46A1-9317-E2892721981D}" srcId="{F67CDCAE-1B66-4B72-859A-09A8B0CF6C5F}" destId="{95967C5B-3A73-45CD-986A-CFC3FD495394}" srcOrd="6" destOrd="0" parTransId="{09C4D621-3953-425B-AD72-489179406B92}" sibTransId="{ADAD6E70-8487-4984-99CC-1D721F0BC174}"/>
    <dgm:cxn modelId="{4489A897-7C27-4006-8DC7-02E25D8E4A44}" type="presOf" srcId="{42B95216-A0FC-441F-B571-80B6FBEECEA4}" destId="{737F43FD-8108-4567-9EFC-8DC0977179B2}" srcOrd="0" destOrd="0" presId="urn:microsoft.com/office/officeart/2018/2/layout/IconLabelList"/>
    <dgm:cxn modelId="{4FF644BB-2853-441B-A1E6-B557906658A6}" type="presOf" srcId="{95967C5B-3A73-45CD-986A-CFC3FD495394}" destId="{B3625489-42FE-456E-95B7-A1CB289AD592}" srcOrd="0" destOrd="0" presId="urn:microsoft.com/office/officeart/2018/2/layout/IconLabelList"/>
    <dgm:cxn modelId="{E046D2D0-E3B3-48FC-B488-9AC95091022F}" type="presOf" srcId="{AB21CC05-BBB2-4D85-A42C-F05B0A07FF66}" destId="{FE2CF329-D1FC-4B0A-99E1-1E20324BAFA6}" srcOrd="0" destOrd="0" presId="urn:microsoft.com/office/officeart/2018/2/layout/IconLabelList"/>
    <dgm:cxn modelId="{432814D2-92F3-47D5-8AFA-9BC3C24B7B37}" type="presOf" srcId="{E863D284-07B1-460F-B676-8141773CC136}" destId="{340557E7-EF1C-43CF-93A9-11D1BB36EC03}" srcOrd="0" destOrd="0" presId="urn:microsoft.com/office/officeart/2018/2/layout/IconLabelList"/>
    <dgm:cxn modelId="{C3BA02E2-7D58-4765-8684-B5BD8E50F78C}" srcId="{F67CDCAE-1B66-4B72-859A-09A8B0CF6C5F}" destId="{42B95216-A0FC-441F-B571-80B6FBEECEA4}" srcOrd="2" destOrd="0" parTransId="{43CB65B4-B82C-473C-8EAF-95995354B4AB}" sibTransId="{5C042FAF-FE13-44A4-B1D9-43303C2AFC4D}"/>
    <dgm:cxn modelId="{FD38ADFD-AAB5-4765-AA44-177DF6F30DED}" srcId="{F67CDCAE-1B66-4B72-859A-09A8B0CF6C5F}" destId="{1C304D83-CF9B-4702-ABD5-A51EEAA17472}" srcOrd="4" destOrd="0" parTransId="{AD12B622-E44B-4193-B7A0-1E112F5B5A1C}" sibTransId="{CD49EDD2-40AD-460D-B61C-9BCFD591648A}"/>
    <dgm:cxn modelId="{C51BFA39-3D9A-459A-BD14-83A9B17BCBEE}" type="presParOf" srcId="{02967A42-9F3B-4EBA-B2C0-DF947563B0BC}" destId="{11206908-1CA9-463A-BBCE-219A3936B683}" srcOrd="0" destOrd="0" presId="urn:microsoft.com/office/officeart/2018/2/layout/IconLabelList"/>
    <dgm:cxn modelId="{ED9966C7-A3C7-495B-8205-EC77A76164D3}" type="presParOf" srcId="{11206908-1CA9-463A-BBCE-219A3936B683}" destId="{E3D40991-6E2B-41CA-B04B-D83720C8DDEC}" srcOrd="0" destOrd="0" presId="urn:microsoft.com/office/officeart/2018/2/layout/IconLabelList"/>
    <dgm:cxn modelId="{3E9F0487-1AD5-4EA7-83C0-2E0AA01CB1F3}" type="presParOf" srcId="{11206908-1CA9-463A-BBCE-219A3936B683}" destId="{740AFB16-4DE3-428D-A50E-06605631C23C}" srcOrd="1" destOrd="0" presId="urn:microsoft.com/office/officeart/2018/2/layout/IconLabelList"/>
    <dgm:cxn modelId="{73DEB389-52EA-4E03-BA79-0FF24D070765}" type="presParOf" srcId="{11206908-1CA9-463A-BBCE-219A3936B683}" destId="{340557E7-EF1C-43CF-93A9-11D1BB36EC03}" srcOrd="2" destOrd="0" presId="urn:microsoft.com/office/officeart/2018/2/layout/IconLabelList"/>
    <dgm:cxn modelId="{1A31DCBE-CD59-4B2F-8812-A96C6D7AEC5B}" type="presParOf" srcId="{02967A42-9F3B-4EBA-B2C0-DF947563B0BC}" destId="{85681A1F-8B05-4133-A26F-F6D3A0A31D9B}" srcOrd="1" destOrd="0" presId="urn:microsoft.com/office/officeart/2018/2/layout/IconLabelList"/>
    <dgm:cxn modelId="{756C2880-FB3A-405C-B568-8E8BB0188CF4}" type="presParOf" srcId="{02967A42-9F3B-4EBA-B2C0-DF947563B0BC}" destId="{78FF79F5-368F-45F9-AB67-5CAB16D42F82}" srcOrd="2" destOrd="0" presId="urn:microsoft.com/office/officeart/2018/2/layout/IconLabelList"/>
    <dgm:cxn modelId="{00AF4258-920D-4E3C-A9B1-AC544EFBDB51}" type="presParOf" srcId="{78FF79F5-368F-45F9-AB67-5CAB16D42F82}" destId="{61A6903E-52D1-424F-84F2-6D6D0ED7FE6C}" srcOrd="0" destOrd="0" presId="urn:microsoft.com/office/officeart/2018/2/layout/IconLabelList"/>
    <dgm:cxn modelId="{3B4EEB76-986E-41C0-8B3B-4E922FD1BBC1}" type="presParOf" srcId="{78FF79F5-368F-45F9-AB67-5CAB16D42F82}" destId="{C7D22424-419F-4277-A42E-F24FAF42A1B2}" srcOrd="1" destOrd="0" presId="urn:microsoft.com/office/officeart/2018/2/layout/IconLabelList"/>
    <dgm:cxn modelId="{24F98B1C-DDF0-43A0-9423-D7CA8DEB5827}" type="presParOf" srcId="{78FF79F5-368F-45F9-AB67-5CAB16D42F82}" destId="{4346E8E8-1A52-43FD-B700-B9A61BAAC7FB}" srcOrd="2" destOrd="0" presId="urn:microsoft.com/office/officeart/2018/2/layout/IconLabelList"/>
    <dgm:cxn modelId="{80766B9A-321B-4C62-8797-D10CCEF2EEB0}" type="presParOf" srcId="{02967A42-9F3B-4EBA-B2C0-DF947563B0BC}" destId="{6752ABD8-C82E-475A-8AEE-B50B8FD803C1}" srcOrd="3" destOrd="0" presId="urn:microsoft.com/office/officeart/2018/2/layout/IconLabelList"/>
    <dgm:cxn modelId="{E7281A03-97A9-4AE9-962A-4D9A573C4F96}" type="presParOf" srcId="{02967A42-9F3B-4EBA-B2C0-DF947563B0BC}" destId="{B462A376-D922-44EF-B3C1-FF02F9A43CC2}" srcOrd="4" destOrd="0" presId="urn:microsoft.com/office/officeart/2018/2/layout/IconLabelList"/>
    <dgm:cxn modelId="{7B30A01D-4A37-40AF-B321-702467BDC989}" type="presParOf" srcId="{B462A376-D922-44EF-B3C1-FF02F9A43CC2}" destId="{DF34C377-0AAF-4D47-87D0-F841BE8B2343}" srcOrd="0" destOrd="0" presId="urn:microsoft.com/office/officeart/2018/2/layout/IconLabelList"/>
    <dgm:cxn modelId="{1087E8E1-83CE-4098-9A0A-0649A99582B7}" type="presParOf" srcId="{B462A376-D922-44EF-B3C1-FF02F9A43CC2}" destId="{A6BD88CC-D546-4D53-A027-2B3451D31B68}" srcOrd="1" destOrd="0" presId="urn:microsoft.com/office/officeart/2018/2/layout/IconLabelList"/>
    <dgm:cxn modelId="{4206EBE5-F958-4A9B-B008-A83B65F9016D}" type="presParOf" srcId="{B462A376-D922-44EF-B3C1-FF02F9A43CC2}" destId="{737F43FD-8108-4567-9EFC-8DC0977179B2}" srcOrd="2" destOrd="0" presId="urn:microsoft.com/office/officeart/2018/2/layout/IconLabelList"/>
    <dgm:cxn modelId="{C4EE27BF-C4E6-4F0E-8D77-F91DDEDD9507}" type="presParOf" srcId="{02967A42-9F3B-4EBA-B2C0-DF947563B0BC}" destId="{B7F8C2E6-83AA-4391-91B3-EDC4858D911C}" srcOrd="5" destOrd="0" presId="urn:microsoft.com/office/officeart/2018/2/layout/IconLabelList"/>
    <dgm:cxn modelId="{0E21F161-D4E6-4350-97E2-DCD7D0A62511}" type="presParOf" srcId="{02967A42-9F3B-4EBA-B2C0-DF947563B0BC}" destId="{53E194BC-D00A-4F7D-9B15-C50AAEBD97FA}" srcOrd="6" destOrd="0" presId="urn:microsoft.com/office/officeart/2018/2/layout/IconLabelList"/>
    <dgm:cxn modelId="{E44725AF-669A-45C5-9B9B-1D7164781E4B}" type="presParOf" srcId="{53E194BC-D00A-4F7D-9B15-C50AAEBD97FA}" destId="{EE14AC20-7AC6-4CF5-831A-30F614DD5E65}" srcOrd="0" destOrd="0" presId="urn:microsoft.com/office/officeart/2018/2/layout/IconLabelList"/>
    <dgm:cxn modelId="{81DFF295-2952-4A84-A8F9-3365F3F846DD}" type="presParOf" srcId="{53E194BC-D00A-4F7D-9B15-C50AAEBD97FA}" destId="{24340D50-9808-4C24-937A-59567C108522}" srcOrd="1" destOrd="0" presId="urn:microsoft.com/office/officeart/2018/2/layout/IconLabelList"/>
    <dgm:cxn modelId="{B78BCC5C-501F-4F45-B0D2-9450BCB93B71}" type="presParOf" srcId="{53E194BC-D00A-4F7D-9B15-C50AAEBD97FA}" destId="{93D58634-FDB8-4C9F-804E-6C749908BDE1}" srcOrd="2" destOrd="0" presId="urn:microsoft.com/office/officeart/2018/2/layout/IconLabelList"/>
    <dgm:cxn modelId="{2D46DC35-3286-4881-890A-664767DA34C9}" type="presParOf" srcId="{02967A42-9F3B-4EBA-B2C0-DF947563B0BC}" destId="{47E4AEB2-E81B-400C-A98F-0C0B59D9A0E6}" srcOrd="7" destOrd="0" presId="urn:microsoft.com/office/officeart/2018/2/layout/IconLabelList"/>
    <dgm:cxn modelId="{CD11F9C3-A587-4D29-9834-6AB00BA1987D}" type="presParOf" srcId="{02967A42-9F3B-4EBA-B2C0-DF947563B0BC}" destId="{99568B41-353B-478D-BF0E-D97FC2EDF99C}" srcOrd="8" destOrd="0" presId="urn:microsoft.com/office/officeart/2018/2/layout/IconLabelList"/>
    <dgm:cxn modelId="{F502B587-0522-4C53-8DD7-E37183E350CD}" type="presParOf" srcId="{99568B41-353B-478D-BF0E-D97FC2EDF99C}" destId="{68B24244-2912-4815-A389-CD4C9274D5F1}" srcOrd="0" destOrd="0" presId="urn:microsoft.com/office/officeart/2018/2/layout/IconLabelList"/>
    <dgm:cxn modelId="{948DC74D-345D-400C-B8E3-9E4E9A51C1AD}" type="presParOf" srcId="{99568B41-353B-478D-BF0E-D97FC2EDF99C}" destId="{36B9A14D-9882-463D-B022-A405BA8B21CD}" srcOrd="1" destOrd="0" presId="urn:microsoft.com/office/officeart/2018/2/layout/IconLabelList"/>
    <dgm:cxn modelId="{31D8539D-C9A8-4208-947C-612D88EB80EF}" type="presParOf" srcId="{99568B41-353B-478D-BF0E-D97FC2EDF99C}" destId="{766B9D28-9F70-4942-89EB-83169DC2E899}" srcOrd="2" destOrd="0" presId="urn:microsoft.com/office/officeart/2018/2/layout/IconLabelList"/>
    <dgm:cxn modelId="{D8132561-569F-41E8-A5F7-ED264E4456F6}" type="presParOf" srcId="{02967A42-9F3B-4EBA-B2C0-DF947563B0BC}" destId="{E7E505A5-2E65-4F76-9ACA-2C3689A06D03}" srcOrd="9" destOrd="0" presId="urn:microsoft.com/office/officeart/2018/2/layout/IconLabelList"/>
    <dgm:cxn modelId="{5D489C09-7996-440F-BA78-C0E3FE5B60BE}" type="presParOf" srcId="{02967A42-9F3B-4EBA-B2C0-DF947563B0BC}" destId="{FDEED8B7-13AF-4204-8CDD-5FA025FAFC9A}" srcOrd="10" destOrd="0" presId="urn:microsoft.com/office/officeart/2018/2/layout/IconLabelList"/>
    <dgm:cxn modelId="{4C37B44B-B999-4E7B-AD0A-508175A4CC85}" type="presParOf" srcId="{FDEED8B7-13AF-4204-8CDD-5FA025FAFC9A}" destId="{E99AB21A-8788-4EE6-8C0B-F7144DC4A046}" srcOrd="0" destOrd="0" presId="urn:microsoft.com/office/officeart/2018/2/layout/IconLabelList"/>
    <dgm:cxn modelId="{0F0CA01B-B493-4517-A870-936472489B69}" type="presParOf" srcId="{FDEED8B7-13AF-4204-8CDD-5FA025FAFC9A}" destId="{92CEF1E1-96F7-4082-B11C-321B920B733C}" srcOrd="1" destOrd="0" presId="urn:microsoft.com/office/officeart/2018/2/layout/IconLabelList"/>
    <dgm:cxn modelId="{5813F7DD-FBE1-4D58-85CF-DF87FCC741B8}" type="presParOf" srcId="{FDEED8B7-13AF-4204-8CDD-5FA025FAFC9A}" destId="{FE2CF329-D1FC-4B0A-99E1-1E20324BAFA6}" srcOrd="2" destOrd="0" presId="urn:microsoft.com/office/officeart/2018/2/layout/IconLabelList"/>
    <dgm:cxn modelId="{26245594-55CA-4B52-9F9A-D7571BC11951}" type="presParOf" srcId="{02967A42-9F3B-4EBA-B2C0-DF947563B0BC}" destId="{00B82E04-B29E-4E8B-82CA-A23E7373F982}" srcOrd="11" destOrd="0" presId="urn:microsoft.com/office/officeart/2018/2/layout/IconLabelList"/>
    <dgm:cxn modelId="{B162308A-02BF-40DE-9359-66E242DE6222}" type="presParOf" srcId="{02967A42-9F3B-4EBA-B2C0-DF947563B0BC}" destId="{6A1165F2-78FB-4E46-BCB8-6A0DB442593F}" srcOrd="12" destOrd="0" presId="urn:microsoft.com/office/officeart/2018/2/layout/IconLabelList"/>
    <dgm:cxn modelId="{918F2F79-6244-4929-95AF-9D4AE0FFD91C}" type="presParOf" srcId="{6A1165F2-78FB-4E46-BCB8-6A0DB442593F}" destId="{E49679CC-1C9B-494F-83E8-F0C3C8949F5C}" srcOrd="0" destOrd="0" presId="urn:microsoft.com/office/officeart/2018/2/layout/IconLabelList"/>
    <dgm:cxn modelId="{41F7F511-1FAB-4C2B-91EC-CA9151D0C523}" type="presParOf" srcId="{6A1165F2-78FB-4E46-BCB8-6A0DB442593F}" destId="{558DD836-DAE6-433F-91C6-E1414FFA931C}" srcOrd="1" destOrd="0" presId="urn:microsoft.com/office/officeart/2018/2/layout/IconLabelList"/>
    <dgm:cxn modelId="{399092D5-896C-4F06-97D8-35E6D784C609}" type="presParOf" srcId="{6A1165F2-78FB-4E46-BCB8-6A0DB442593F}" destId="{B3625489-42FE-456E-95B7-A1CB289AD59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1238AC-E10A-4846-901E-7E89E66D92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4AF6472-48CB-4EE5-A074-BD11F27BDA89}">
      <dgm:prSet/>
      <dgm:spPr/>
      <dgm:t>
        <a:bodyPr/>
        <a:lstStyle/>
        <a:p>
          <a:r>
            <a:rPr lang="en-GB"/>
            <a:t>Mainly 1-Passive </a:t>
          </a:r>
          <a:endParaRPr lang="en-US"/>
        </a:p>
      </dgm:t>
    </dgm:pt>
    <dgm:pt modelId="{F65786CB-753F-44E0-B0ED-1B0F058D7D3C}" type="parTrans" cxnId="{5CDC4B1B-6113-4BBA-87E0-8D3E3321A541}">
      <dgm:prSet/>
      <dgm:spPr/>
      <dgm:t>
        <a:bodyPr/>
        <a:lstStyle/>
        <a:p>
          <a:endParaRPr lang="en-US"/>
        </a:p>
      </dgm:t>
    </dgm:pt>
    <dgm:pt modelId="{E77BF181-9107-4295-9573-D12766AB80D6}" type="sibTrans" cxnId="{5CDC4B1B-6113-4BBA-87E0-8D3E3321A541}">
      <dgm:prSet/>
      <dgm:spPr/>
      <dgm:t>
        <a:bodyPr/>
        <a:lstStyle/>
        <a:p>
          <a:endParaRPr lang="en-US"/>
        </a:p>
      </dgm:t>
    </dgm:pt>
    <dgm:pt modelId="{65EE1156-2AA6-4C9B-B7FD-820DAC4826C9}">
      <dgm:prSet/>
      <dgm:spPr/>
      <dgm:t>
        <a:bodyPr/>
        <a:lstStyle/>
        <a:p>
          <a:r>
            <a:rPr lang="en-GB"/>
            <a:t>Mainly 2-Aggressive</a:t>
          </a:r>
          <a:endParaRPr lang="en-US"/>
        </a:p>
      </dgm:t>
    </dgm:pt>
    <dgm:pt modelId="{2BC076A5-AD4C-4A22-950B-C899AAB2A538}" type="parTrans" cxnId="{31F58714-7DDB-4BDB-955D-744014DE983E}">
      <dgm:prSet/>
      <dgm:spPr/>
      <dgm:t>
        <a:bodyPr/>
        <a:lstStyle/>
        <a:p>
          <a:endParaRPr lang="en-US"/>
        </a:p>
      </dgm:t>
    </dgm:pt>
    <dgm:pt modelId="{890FBD61-AB05-407E-A677-2079D410A7AE}" type="sibTrans" cxnId="{31F58714-7DDB-4BDB-955D-744014DE983E}">
      <dgm:prSet/>
      <dgm:spPr/>
      <dgm:t>
        <a:bodyPr/>
        <a:lstStyle/>
        <a:p>
          <a:endParaRPr lang="en-US"/>
        </a:p>
      </dgm:t>
    </dgm:pt>
    <dgm:pt modelId="{BDB1C7D9-4E58-46E6-8073-00FEC2AD5806}">
      <dgm:prSet/>
      <dgm:spPr/>
      <dgm:t>
        <a:bodyPr/>
        <a:lstStyle/>
        <a:p>
          <a:r>
            <a:rPr lang="en-GB"/>
            <a:t>Mainly 3 Assertive</a:t>
          </a:r>
          <a:endParaRPr lang="en-US"/>
        </a:p>
      </dgm:t>
    </dgm:pt>
    <dgm:pt modelId="{16A6DF05-EEAA-4071-8D81-7D8E59911E81}" type="parTrans" cxnId="{5F7F56C5-0CFC-4A1E-8876-96321452D728}">
      <dgm:prSet/>
      <dgm:spPr/>
      <dgm:t>
        <a:bodyPr/>
        <a:lstStyle/>
        <a:p>
          <a:endParaRPr lang="en-US"/>
        </a:p>
      </dgm:t>
    </dgm:pt>
    <dgm:pt modelId="{4791802C-F014-40F0-B4A3-8E8CC5F38395}" type="sibTrans" cxnId="{5F7F56C5-0CFC-4A1E-8876-96321452D728}">
      <dgm:prSet/>
      <dgm:spPr/>
      <dgm:t>
        <a:bodyPr/>
        <a:lstStyle/>
        <a:p>
          <a:endParaRPr lang="en-US"/>
        </a:p>
      </dgm:t>
    </dgm:pt>
    <dgm:pt modelId="{9DDDD13E-9C90-4B09-8150-03CC0DD076A5}">
      <dgm:prSet/>
      <dgm:spPr/>
      <dgm:t>
        <a:bodyPr/>
        <a:lstStyle/>
        <a:p>
          <a:r>
            <a:rPr lang="en-GB"/>
            <a:t>Mainly 4- Passive Aggressive </a:t>
          </a:r>
          <a:endParaRPr lang="en-US"/>
        </a:p>
      </dgm:t>
    </dgm:pt>
    <dgm:pt modelId="{C7FE387C-7DD7-465A-BA6C-60E022B7ACFF}" type="parTrans" cxnId="{EF201E4D-8F68-4218-ACFF-9C0022E23A8E}">
      <dgm:prSet/>
      <dgm:spPr/>
      <dgm:t>
        <a:bodyPr/>
        <a:lstStyle/>
        <a:p>
          <a:endParaRPr lang="en-US"/>
        </a:p>
      </dgm:t>
    </dgm:pt>
    <dgm:pt modelId="{09CEFFED-5578-436B-86B4-FE259EF7A5C5}" type="sibTrans" cxnId="{EF201E4D-8F68-4218-ACFF-9C0022E23A8E}">
      <dgm:prSet/>
      <dgm:spPr/>
      <dgm:t>
        <a:bodyPr/>
        <a:lstStyle/>
        <a:p>
          <a:endParaRPr lang="en-US"/>
        </a:p>
      </dgm:t>
    </dgm:pt>
    <dgm:pt modelId="{917B4502-6BB6-458B-8098-0CD16FB2CA33}" type="pres">
      <dgm:prSet presAssocID="{EE1238AC-E10A-4846-901E-7E89E66D9244}" presName="linear" presStyleCnt="0">
        <dgm:presLayoutVars>
          <dgm:animLvl val="lvl"/>
          <dgm:resizeHandles val="exact"/>
        </dgm:presLayoutVars>
      </dgm:prSet>
      <dgm:spPr/>
    </dgm:pt>
    <dgm:pt modelId="{52109874-FF7D-43AD-8460-5BB0B4943183}" type="pres">
      <dgm:prSet presAssocID="{54AF6472-48CB-4EE5-A074-BD11F27BDA89}" presName="parentText" presStyleLbl="node1" presStyleIdx="0" presStyleCnt="4">
        <dgm:presLayoutVars>
          <dgm:chMax val="0"/>
          <dgm:bulletEnabled val="1"/>
        </dgm:presLayoutVars>
      </dgm:prSet>
      <dgm:spPr/>
    </dgm:pt>
    <dgm:pt modelId="{1E8F735F-2B19-431F-A2D2-0A420540568E}" type="pres">
      <dgm:prSet presAssocID="{E77BF181-9107-4295-9573-D12766AB80D6}" presName="spacer" presStyleCnt="0"/>
      <dgm:spPr/>
    </dgm:pt>
    <dgm:pt modelId="{F305F1B1-8829-433F-813F-2A3055F85111}" type="pres">
      <dgm:prSet presAssocID="{65EE1156-2AA6-4C9B-B7FD-820DAC4826C9}" presName="parentText" presStyleLbl="node1" presStyleIdx="1" presStyleCnt="4">
        <dgm:presLayoutVars>
          <dgm:chMax val="0"/>
          <dgm:bulletEnabled val="1"/>
        </dgm:presLayoutVars>
      </dgm:prSet>
      <dgm:spPr/>
    </dgm:pt>
    <dgm:pt modelId="{F257369B-6973-4228-BC3E-BF563259806D}" type="pres">
      <dgm:prSet presAssocID="{890FBD61-AB05-407E-A677-2079D410A7AE}" presName="spacer" presStyleCnt="0"/>
      <dgm:spPr/>
    </dgm:pt>
    <dgm:pt modelId="{DAE36E87-3EBF-412C-AE6B-B4A9CE1F6C26}" type="pres">
      <dgm:prSet presAssocID="{BDB1C7D9-4E58-46E6-8073-00FEC2AD5806}" presName="parentText" presStyleLbl="node1" presStyleIdx="2" presStyleCnt="4">
        <dgm:presLayoutVars>
          <dgm:chMax val="0"/>
          <dgm:bulletEnabled val="1"/>
        </dgm:presLayoutVars>
      </dgm:prSet>
      <dgm:spPr/>
    </dgm:pt>
    <dgm:pt modelId="{AD0A82B6-CFBA-4BEB-B7BC-031E61B4BCC6}" type="pres">
      <dgm:prSet presAssocID="{4791802C-F014-40F0-B4A3-8E8CC5F38395}" presName="spacer" presStyleCnt="0"/>
      <dgm:spPr/>
    </dgm:pt>
    <dgm:pt modelId="{511F8DA9-97E7-4769-8993-7994ED70BD9B}" type="pres">
      <dgm:prSet presAssocID="{9DDDD13E-9C90-4B09-8150-03CC0DD076A5}" presName="parentText" presStyleLbl="node1" presStyleIdx="3" presStyleCnt="4">
        <dgm:presLayoutVars>
          <dgm:chMax val="0"/>
          <dgm:bulletEnabled val="1"/>
        </dgm:presLayoutVars>
      </dgm:prSet>
      <dgm:spPr/>
    </dgm:pt>
  </dgm:ptLst>
  <dgm:cxnLst>
    <dgm:cxn modelId="{31F58714-7DDB-4BDB-955D-744014DE983E}" srcId="{EE1238AC-E10A-4846-901E-7E89E66D9244}" destId="{65EE1156-2AA6-4C9B-B7FD-820DAC4826C9}" srcOrd="1" destOrd="0" parTransId="{2BC076A5-AD4C-4A22-950B-C899AAB2A538}" sibTransId="{890FBD61-AB05-407E-A677-2079D410A7AE}"/>
    <dgm:cxn modelId="{5CDC4B1B-6113-4BBA-87E0-8D3E3321A541}" srcId="{EE1238AC-E10A-4846-901E-7E89E66D9244}" destId="{54AF6472-48CB-4EE5-A074-BD11F27BDA89}" srcOrd="0" destOrd="0" parTransId="{F65786CB-753F-44E0-B0ED-1B0F058D7D3C}" sibTransId="{E77BF181-9107-4295-9573-D12766AB80D6}"/>
    <dgm:cxn modelId="{EF201E4D-8F68-4218-ACFF-9C0022E23A8E}" srcId="{EE1238AC-E10A-4846-901E-7E89E66D9244}" destId="{9DDDD13E-9C90-4B09-8150-03CC0DD076A5}" srcOrd="3" destOrd="0" parTransId="{C7FE387C-7DD7-465A-BA6C-60E022B7ACFF}" sibTransId="{09CEFFED-5578-436B-86B4-FE259EF7A5C5}"/>
    <dgm:cxn modelId="{CAF73B55-C9F8-4C3D-8B89-A1B969722F09}" type="presOf" srcId="{EE1238AC-E10A-4846-901E-7E89E66D9244}" destId="{917B4502-6BB6-458B-8098-0CD16FB2CA33}" srcOrd="0" destOrd="0" presId="urn:microsoft.com/office/officeart/2005/8/layout/vList2"/>
    <dgm:cxn modelId="{1062C67C-A85F-4DFF-A75E-A53CFBF46897}" type="presOf" srcId="{9DDDD13E-9C90-4B09-8150-03CC0DD076A5}" destId="{511F8DA9-97E7-4769-8993-7994ED70BD9B}" srcOrd="0" destOrd="0" presId="urn:microsoft.com/office/officeart/2005/8/layout/vList2"/>
    <dgm:cxn modelId="{59BE33B0-E028-4794-B83A-E36A5CCDA2F0}" type="presOf" srcId="{54AF6472-48CB-4EE5-A074-BD11F27BDA89}" destId="{52109874-FF7D-43AD-8460-5BB0B4943183}" srcOrd="0" destOrd="0" presId="urn:microsoft.com/office/officeart/2005/8/layout/vList2"/>
    <dgm:cxn modelId="{81FB30B7-F16C-473A-85E0-9189B240C458}" type="presOf" srcId="{65EE1156-2AA6-4C9B-B7FD-820DAC4826C9}" destId="{F305F1B1-8829-433F-813F-2A3055F85111}" srcOrd="0" destOrd="0" presId="urn:microsoft.com/office/officeart/2005/8/layout/vList2"/>
    <dgm:cxn modelId="{5F7F56C5-0CFC-4A1E-8876-96321452D728}" srcId="{EE1238AC-E10A-4846-901E-7E89E66D9244}" destId="{BDB1C7D9-4E58-46E6-8073-00FEC2AD5806}" srcOrd="2" destOrd="0" parTransId="{16A6DF05-EEAA-4071-8D81-7D8E59911E81}" sibTransId="{4791802C-F014-40F0-B4A3-8E8CC5F38395}"/>
    <dgm:cxn modelId="{48A0C0F9-0CBF-48DE-9651-981C305C60F8}" type="presOf" srcId="{BDB1C7D9-4E58-46E6-8073-00FEC2AD5806}" destId="{DAE36E87-3EBF-412C-AE6B-B4A9CE1F6C26}" srcOrd="0" destOrd="0" presId="urn:microsoft.com/office/officeart/2005/8/layout/vList2"/>
    <dgm:cxn modelId="{A61014B5-FCBB-4A95-9020-620B0BD5BB0B}" type="presParOf" srcId="{917B4502-6BB6-458B-8098-0CD16FB2CA33}" destId="{52109874-FF7D-43AD-8460-5BB0B4943183}" srcOrd="0" destOrd="0" presId="urn:microsoft.com/office/officeart/2005/8/layout/vList2"/>
    <dgm:cxn modelId="{9B410217-902E-4BBB-BABC-2F7DF1681770}" type="presParOf" srcId="{917B4502-6BB6-458B-8098-0CD16FB2CA33}" destId="{1E8F735F-2B19-431F-A2D2-0A420540568E}" srcOrd="1" destOrd="0" presId="urn:microsoft.com/office/officeart/2005/8/layout/vList2"/>
    <dgm:cxn modelId="{D8C7B3C9-5EEF-4768-B607-A391958539E3}" type="presParOf" srcId="{917B4502-6BB6-458B-8098-0CD16FB2CA33}" destId="{F305F1B1-8829-433F-813F-2A3055F85111}" srcOrd="2" destOrd="0" presId="urn:microsoft.com/office/officeart/2005/8/layout/vList2"/>
    <dgm:cxn modelId="{4139E744-A939-4BD4-8FBD-E747E06D2A8B}" type="presParOf" srcId="{917B4502-6BB6-458B-8098-0CD16FB2CA33}" destId="{F257369B-6973-4228-BC3E-BF563259806D}" srcOrd="3" destOrd="0" presId="urn:microsoft.com/office/officeart/2005/8/layout/vList2"/>
    <dgm:cxn modelId="{89589087-A771-44B4-A38E-3D599BCCAD75}" type="presParOf" srcId="{917B4502-6BB6-458B-8098-0CD16FB2CA33}" destId="{DAE36E87-3EBF-412C-AE6B-B4A9CE1F6C26}" srcOrd="4" destOrd="0" presId="urn:microsoft.com/office/officeart/2005/8/layout/vList2"/>
    <dgm:cxn modelId="{205C1FEF-AAB9-49CD-B0CF-025C21390C8F}" type="presParOf" srcId="{917B4502-6BB6-458B-8098-0CD16FB2CA33}" destId="{AD0A82B6-CFBA-4BEB-B7BC-031E61B4BCC6}" srcOrd="5" destOrd="0" presId="urn:microsoft.com/office/officeart/2005/8/layout/vList2"/>
    <dgm:cxn modelId="{A391FF04-FE28-41D8-8329-1C009EB3298A}" type="presParOf" srcId="{917B4502-6BB6-458B-8098-0CD16FB2CA33}" destId="{511F8DA9-97E7-4769-8993-7994ED70BD9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1F7619-101D-47CC-8085-A5F1D08C82B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AB861FA-C3DB-40CB-AFC4-9C297B6DDA82}">
      <dgm:prSet/>
      <dgm:spPr/>
      <dgm:t>
        <a:bodyPr/>
        <a:lstStyle/>
        <a:p>
          <a:r>
            <a:rPr lang="en-GB"/>
            <a:t>Passive </a:t>
          </a:r>
          <a:endParaRPr lang="en-US"/>
        </a:p>
      </dgm:t>
    </dgm:pt>
    <dgm:pt modelId="{965FE833-DC42-482C-AC1F-81BA51EA62BD}" type="parTrans" cxnId="{BDD4B985-E4A1-414F-A1C9-2F0C79BAB35F}">
      <dgm:prSet/>
      <dgm:spPr/>
      <dgm:t>
        <a:bodyPr/>
        <a:lstStyle/>
        <a:p>
          <a:endParaRPr lang="en-US"/>
        </a:p>
      </dgm:t>
    </dgm:pt>
    <dgm:pt modelId="{8B882694-C3F6-4364-9231-345152F789C9}" type="sibTrans" cxnId="{BDD4B985-E4A1-414F-A1C9-2F0C79BAB35F}">
      <dgm:prSet/>
      <dgm:spPr/>
      <dgm:t>
        <a:bodyPr/>
        <a:lstStyle/>
        <a:p>
          <a:endParaRPr lang="en-US"/>
        </a:p>
      </dgm:t>
    </dgm:pt>
    <dgm:pt modelId="{FBF6FC59-0CC5-48BA-846C-BF5CFFC76C22}">
      <dgm:prSet/>
      <dgm:spPr/>
      <dgm:t>
        <a:bodyPr/>
        <a:lstStyle/>
        <a:p>
          <a:r>
            <a:rPr lang="en-GB"/>
            <a:t>People with a </a:t>
          </a:r>
          <a:r>
            <a:rPr lang="en-GB" u="sng">
              <a:hlinkClick xmlns:r="http://schemas.openxmlformats.org/officeDocument/2006/relationships" r:id="rId1"/>
            </a:rPr>
            <a:t>passive communication</a:t>
          </a:r>
          <a:r>
            <a:rPr lang="en-GB"/>
            <a:t> style are generally more quiet, reserved, and less likely to openly express their feelings. They prefer to be supportive and defer decisions to others and have a tendency to be overly apologetic.</a:t>
          </a:r>
          <a:endParaRPr lang="en-US"/>
        </a:p>
      </dgm:t>
    </dgm:pt>
    <dgm:pt modelId="{2E810892-D551-41C4-817A-F450131F6B92}" type="parTrans" cxnId="{D61F66C6-66B3-4EA1-A8C9-6C7A0F5CEA80}">
      <dgm:prSet/>
      <dgm:spPr/>
      <dgm:t>
        <a:bodyPr/>
        <a:lstStyle/>
        <a:p>
          <a:endParaRPr lang="en-US"/>
        </a:p>
      </dgm:t>
    </dgm:pt>
    <dgm:pt modelId="{73BAF88E-EAD3-487B-9BBA-7184E4390E45}" type="sibTrans" cxnId="{D61F66C6-66B3-4EA1-A8C9-6C7A0F5CEA80}">
      <dgm:prSet/>
      <dgm:spPr/>
      <dgm:t>
        <a:bodyPr/>
        <a:lstStyle/>
        <a:p>
          <a:endParaRPr lang="en-US"/>
        </a:p>
      </dgm:t>
    </dgm:pt>
    <dgm:pt modelId="{3CE66C87-408C-4CE8-8D63-2A97E963F8B8}">
      <dgm:prSet/>
      <dgm:spPr/>
      <dgm:t>
        <a:bodyPr/>
        <a:lstStyle/>
        <a:p>
          <a:r>
            <a:rPr lang="en-GB"/>
            <a:t>What are the challenges with this style in the commissioner role  </a:t>
          </a:r>
          <a:endParaRPr lang="en-US"/>
        </a:p>
      </dgm:t>
    </dgm:pt>
    <dgm:pt modelId="{223A5867-2C07-4432-8266-75A81493D980}" type="parTrans" cxnId="{F80E0F3B-31BF-4094-A6EF-4F862376EC10}">
      <dgm:prSet/>
      <dgm:spPr/>
      <dgm:t>
        <a:bodyPr/>
        <a:lstStyle/>
        <a:p>
          <a:endParaRPr lang="en-US"/>
        </a:p>
      </dgm:t>
    </dgm:pt>
    <dgm:pt modelId="{912EC8D5-391B-4057-94F2-3B44AC7C9A14}" type="sibTrans" cxnId="{F80E0F3B-31BF-4094-A6EF-4F862376EC10}">
      <dgm:prSet/>
      <dgm:spPr/>
      <dgm:t>
        <a:bodyPr/>
        <a:lstStyle/>
        <a:p>
          <a:endParaRPr lang="en-US"/>
        </a:p>
      </dgm:t>
    </dgm:pt>
    <dgm:pt modelId="{75310CC5-8CA6-46FE-A2D3-0E83EFA24C8B}" type="pres">
      <dgm:prSet presAssocID="{081F7619-101D-47CC-8085-A5F1D08C82BF}" presName="root" presStyleCnt="0">
        <dgm:presLayoutVars>
          <dgm:dir/>
          <dgm:resizeHandles val="exact"/>
        </dgm:presLayoutVars>
      </dgm:prSet>
      <dgm:spPr/>
    </dgm:pt>
    <dgm:pt modelId="{F3AB4AE2-A094-4FFA-8204-A97E439B7236}" type="pres">
      <dgm:prSet presAssocID="{DAB861FA-C3DB-40CB-AFC4-9C297B6DDA82}" presName="compNode" presStyleCnt="0"/>
      <dgm:spPr/>
    </dgm:pt>
    <dgm:pt modelId="{CFA2359C-4F39-40DC-A482-D47E2847907A}" type="pres">
      <dgm:prSet presAssocID="{DAB861FA-C3DB-40CB-AFC4-9C297B6DDA82}" presName="bgRect" presStyleLbl="bgShp" presStyleIdx="0" presStyleCnt="3"/>
      <dgm:spPr/>
    </dgm:pt>
    <dgm:pt modelId="{51BE77D4-E03A-4FE2-880A-8648841277B1}" type="pres">
      <dgm:prSet presAssocID="{DAB861FA-C3DB-40CB-AFC4-9C297B6DDA82}"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yeScan"/>
        </a:ext>
      </dgm:extLst>
    </dgm:pt>
    <dgm:pt modelId="{C1615798-E1AC-47A4-8660-AE36DA9070F7}" type="pres">
      <dgm:prSet presAssocID="{DAB861FA-C3DB-40CB-AFC4-9C297B6DDA82}" presName="spaceRect" presStyleCnt="0"/>
      <dgm:spPr/>
    </dgm:pt>
    <dgm:pt modelId="{156E04E6-6A8B-4671-ACF7-12D2CF9FDAC2}" type="pres">
      <dgm:prSet presAssocID="{DAB861FA-C3DB-40CB-AFC4-9C297B6DDA82}" presName="parTx" presStyleLbl="revTx" presStyleIdx="0" presStyleCnt="3">
        <dgm:presLayoutVars>
          <dgm:chMax val="0"/>
          <dgm:chPref val="0"/>
        </dgm:presLayoutVars>
      </dgm:prSet>
      <dgm:spPr/>
    </dgm:pt>
    <dgm:pt modelId="{6E442AE4-72B1-47F1-8368-5BE48D6BD3AD}" type="pres">
      <dgm:prSet presAssocID="{8B882694-C3F6-4364-9231-345152F789C9}" presName="sibTrans" presStyleCnt="0"/>
      <dgm:spPr/>
    </dgm:pt>
    <dgm:pt modelId="{B8FCCFDC-0D2B-4356-883C-7905239FAB86}" type="pres">
      <dgm:prSet presAssocID="{FBF6FC59-0CC5-48BA-846C-BF5CFFC76C22}" presName="compNode" presStyleCnt="0"/>
      <dgm:spPr/>
    </dgm:pt>
    <dgm:pt modelId="{4A3A9B4B-9695-4BD1-BCD4-11464FFDACFD}" type="pres">
      <dgm:prSet presAssocID="{FBF6FC59-0CC5-48BA-846C-BF5CFFC76C22}" presName="bgRect" presStyleLbl="bgShp" presStyleIdx="1" presStyleCnt="3"/>
      <dgm:spPr/>
    </dgm:pt>
    <dgm:pt modelId="{F54EA5A3-3141-4356-8D43-5C0E8AD3AA12}" type="pres">
      <dgm:prSet presAssocID="{FBF6FC59-0CC5-48BA-846C-BF5CFFC76C22}"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In Love Face Outline"/>
        </a:ext>
      </dgm:extLst>
    </dgm:pt>
    <dgm:pt modelId="{AC185FD7-3D6E-427D-B868-771620C14AA7}" type="pres">
      <dgm:prSet presAssocID="{FBF6FC59-0CC5-48BA-846C-BF5CFFC76C22}" presName="spaceRect" presStyleCnt="0"/>
      <dgm:spPr/>
    </dgm:pt>
    <dgm:pt modelId="{503DECF5-E00A-44B1-B3BE-C8C12908E633}" type="pres">
      <dgm:prSet presAssocID="{FBF6FC59-0CC5-48BA-846C-BF5CFFC76C22}" presName="parTx" presStyleLbl="revTx" presStyleIdx="1" presStyleCnt="3">
        <dgm:presLayoutVars>
          <dgm:chMax val="0"/>
          <dgm:chPref val="0"/>
        </dgm:presLayoutVars>
      </dgm:prSet>
      <dgm:spPr/>
    </dgm:pt>
    <dgm:pt modelId="{64C8B3A4-C1EA-423E-AB11-212709545421}" type="pres">
      <dgm:prSet presAssocID="{73BAF88E-EAD3-487B-9BBA-7184E4390E45}" presName="sibTrans" presStyleCnt="0"/>
      <dgm:spPr/>
    </dgm:pt>
    <dgm:pt modelId="{1B7814FF-CCF9-4F58-800A-DC7720E8EA19}" type="pres">
      <dgm:prSet presAssocID="{3CE66C87-408C-4CE8-8D63-2A97E963F8B8}" presName="compNode" presStyleCnt="0"/>
      <dgm:spPr/>
    </dgm:pt>
    <dgm:pt modelId="{764BBDC2-9AEC-4982-9567-0085F97D72A5}" type="pres">
      <dgm:prSet presAssocID="{3CE66C87-408C-4CE8-8D63-2A97E963F8B8}" presName="bgRect" presStyleLbl="bgShp" presStyleIdx="2" presStyleCnt="3"/>
      <dgm:spPr/>
    </dgm:pt>
    <dgm:pt modelId="{69EB6BD2-F0BD-4075-BF92-B3B3F2CBD1DF}" type="pres">
      <dgm:prSet presAssocID="{3CE66C87-408C-4CE8-8D63-2A97E963F8B8}"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Head with Gears"/>
        </a:ext>
      </dgm:extLst>
    </dgm:pt>
    <dgm:pt modelId="{4C45D91B-B0E9-4380-B677-F0582CE2A3C9}" type="pres">
      <dgm:prSet presAssocID="{3CE66C87-408C-4CE8-8D63-2A97E963F8B8}" presName="spaceRect" presStyleCnt="0"/>
      <dgm:spPr/>
    </dgm:pt>
    <dgm:pt modelId="{BC5CFBDA-3B47-41B8-BD4A-E9F87FEE5CD2}" type="pres">
      <dgm:prSet presAssocID="{3CE66C87-408C-4CE8-8D63-2A97E963F8B8}" presName="parTx" presStyleLbl="revTx" presStyleIdx="2" presStyleCnt="3">
        <dgm:presLayoutVars>
          <dgm:chMax val="0"/>
          <dgm:chPref val="0"/>
        </dgm:presLayoutVars>
      </dgm:prSet>
      <dgm:spPr/>
    </dgm:pt>
  </dgm:ptLst>
  <dgm:cxnLst>
    <dgm:cxn modelId="{8A66DB0B-1F0B-482F-8FD0-5518A8E57F41}" type="presOf" srcId="{3CE66C87-408C-4CE8-8D63-2A97E963F8B8}" destId="{BC5CFBDA-3B47-41B8-BD4A-E9F87FEE5CD2}" srcOrd="0" destOrd="0" presId="urn:microsoft.com/office/officeart/2018/2/layout/IconVerticalSolidList"/>
    <dgm:cxn modelId="{F80E0F3B-31BF-4094-A6EF-4F862376EC10}" srcId="{081F7619-101D-47CC-8085-A5F1D08C82BF}" destId="{3CE66C87-408C-4CE8-8D63-2A97E963F8B8}" srcOrd="2" destOrd="0" parTransId="{223A5867-2C07-4432-8266-75A81493D980}" sibTransId="{912EC8D5-391B-4057-94F2-3B44AC7C9A14}"/>
    <dgm:cxn modelId="{DE208741-0906-4014-B09C-D42EEA97BAC1}" type="presOf" srcId="{081F7619-101D-47CC-8085-A5F1D08C82BF}" destId="{75310CC5-8CA6-46FE-A2D3-0E83EFA24C8B}" srcOrd="0" destOrd="0" presId="urn:microsoft.com/office/officeart/2018/2/layout/IconVerticalSolidList"/>
    <dgm:cxn modelId="{6212B351-6134-4942-AD55-D9642D885E81}" type="presOf" srcId="{DAB861FA-C3DB-40CB-AFC4-9C297B6DDA82}" destId="{156E04E6-6A8B-4671-ACF7-12D2CF9FDAC2}" srcOrd="0" destOrd="0" presId="urn:microsoft.com/office/officeart/2018/2/layout/IconVerticalSolidList"/>
    <dgm:cxn modelId="{1F41EF56-2BF3-4A05-9C9D-A1CBBC66E60C}" type="presOf" srcId="{FBF6FC59-0CC5-48BA-846C-BF5CFFC76C22}" destId="{503DECF5-E00A-44B1-B3BE-C8C12908E633}" srcOrd="0" destOrd="0" presId="urn:microsoft.com/office/officeart/2018/2/layout/IconVerticalSolidList"/>
    <dgm:cxn modelId="{BDD4B985-E4A1-414F-A1C9-2F0C79BAB35F}" srcId="{081F7619-101D-47CC-8085-A5F1D08C82BF}" destId="{DAB861FA-C3DB-40CB-AFC4-9C297B6DDA82}" srcOrd="0" destOrd="0" parTransId="{965FE833-DC42-482C-AC1F-81BA51EA62BD}" sibTransId="{8B882694-C3F6-4364-9231-345152F789C9}"/>
    <dgm:cxn modelId="{D61F66C6-66B3-4EA1-A8C9-6C7A0F5CEA80}" srcId="{081F7619-101D-47CC-8085-A5F1D08C82BF}" destId="{FBF6FC59-0CC5-48BA-846C-BF5CFFC76C22}" srcOrd="1" destOrd="0" parTransId="{2E810892-D551-41C4-817A-F450131F6B92}" sibTransId="{73BAF88E-EAD3-487B-9BBA-7184E4390E45}"/>
    <dgm:cxn modelId="{0F7B6AC0-18C2-4612-BF59-4D129AC99D09}" type="presParOf" srcId="{75310CC5-8CA6-46FE-A2D3-0E83EFA24C8B}" destId="{F3AB4AE2-A094-4FFA-8204-A97E439B7236}" srcOrd="0" destOrd="0" presId="urn:microsoft.com/office/officeart/2018/2/layout/IconVerticalSolidList"/>
    <dgm:cxn modelId="{42CD1C84-D969-467C-A49E-2F2F98F0F778}" type="presParOf" srcId="{F3AB4AE2-A094-4FFA-8204-A97E439B7236}" destId="{CFA2359C-4F39-40DC-A482-D47E2847907A}" srcOrd="0" destOrd="0" presId="urn:microsoft.com/office/officeart/2018/2/layout/IconVerticalSolidList"/>
    <dgm:cxn modelId="{DCFACD75-8B2A-4134-B2EA-90249748E5E1}" type="presParOf" srcId="{F3AB4AE2-A094-4FFA-8204-A97E439B7236}" destId="{51BE77D4-E03A-4FE2-880A-8648841277B1}" srcOrd="1" destOrd="0" presId="urn:microsoft.com/office/officeart/2018/2/layout/IconVerticalSolidList"/>
    <dgm:cxn modelId="{96447283-F905-4D34-B69E-248F284CAFB5}" type="presParOf" srcId="{F3AB4AE2-A094-4FFA-8204-A97E439B7236}" destId="{C1615798-E1AC-47A4-8660-AE36DA9070F7}" srcOrd="2" destOrd="0" presId="urn:microsoft.com/office/officeart/2018/2/layout/IconVerticalSolidList"/>
    <dgm:cxn modelId="{AB7EC1C7-03E8-4CE8-903E-C5BEBB2DD260}" type="presParOf" srcId="{F3AB4AE2-A094-4FFA-8204-A97E439B7236}" destId="{156E04E6-6A8B-4671-ACF7-12D2CF9FDAC2}" srcOrd="3" destOrd="0" presId="urn:microsoft.com/office/officeart/2018/2/layout/IconVerticalSolidList"/>
    <dgm:cxn modelId="{491BB8A4-3C97-4789-9615-1E2BE95676CE}" type="presParOf" srcId="{75310CC5-8CA6-46FE-A2D3-0E83EFA24C8B}" destId="{6E442AE4-72B1-47F1-8368-5BE48D6BD3AD}" srcOrd="1" destOrd="0" presId="urn:microsoft.com/office/officeart/2018/2/layout/IconVerticalSolidList"/>
    <dgm:cxn modelId="{0F8699CB-A9EE-45DF-A1B7-DD2D3D12F3D3}" type="presParOf" srcId="{75310CC5-8CA6-46FE-A2D3-0E83EFA24C8B}" destId="{B8FCCFDC-0D2B-4356-883C-7905239FAB86}" srcOrd="2" destOrd="0" presId="urn:microsoft.com/office/officeart/2018/2/layout/IconVerticalSolidList"/>
    <dgm:cxn modelId="{DF41D52F-F4C7-488E-8A37-9B65EC30626A}" type="presParOf" srcId="{B8FCCFDC-0D2B-4356-883C-7905239FAB86}" destId="{4A3A9B4B-9695-4BD1-BCD4-11464FFDACFD}" srcOrd="0" destOrd="0" presId="urn:microsoft.com/office/officeart/2018/2/layout/IconVerticalSolidList"/>
    <dgm:cxn modelId="{FF3A9D6F-C64D-4E6A-94B8-72E285D5CF52}" type="presParOf" srcId="{B8FCCFDC-0D2B-4356-883C-7905239FAB86}" destId="{F54EA5A3-3141-4356-8D43-5C0E8AD3AA12}" srcOrd="1" destOrd="0" presId="urn:microsoft.com/office/officeart/2018/2/layout/IconVerticalSolidList"/>
    <dgm:cxn modelId="{9E4D7D46-9FEA-4635-BF23-9F82E6C466C0}" type="presParOf" srcId="{B8FCCFDC-0D2B-4356-883C-7905239FAB86}" destId="{AC185FD7-3D6E-427D-B868-771620C14AA7}" srcOrd="2" destOrd="0" presId="urn:microsoft.com/office/officeart/2018/2/layout/IconVerticalSolidList"/>
    <dgm:cxn modelId="{20A2824E-7D17-4990-8179-E07AA0154D6C}" type="presParOf" srcId="{B8FCCFDC-0D2B-4356-883C-7905239FAB86}" destId="{503DECF5-E00A-44B1-B3BE-C8C12908E633}" srcOrd="3" destOrd="0" presId="urn:microsoft.com/office/officeart/2018/2/layout/IconVerticalSolidList"/>
    <dgm:cxn modelId="{EE13C908-766E-49B9-B004-62A015523E58}" type="presParOf" srcId="{75310CC5-8CA6-46FE-A2D3-0E83EFA24C8B}" destId="{64C8B3A4-C1EA-423E-AB11-212709545421}" srcOrd="3" destOrd="0" presId="urn:microsoft.com/office/officeart/2018/2/layout/IconVerticalSolidList"/>
    <dgm:cxn modelId="{EAB2C5EE-2AED-4046-B475-E0D1CE4EB1FB}" type="presParOf" srcId="{75310CC5-8CA6-46FE-A2D3-0E83EFA24C8B}" destId="{1B7814FF-CCF9-4F58-800A-DC7720E8EA19}" srcOrd="4" destOrd="0" presId="urn:microsoft.com/office/officeart/2018/2/layout/IconVerticalSolidList"/>
    <dgm:cxn modelId="{94868B5B-6E1C-4CEF-A59D-48F380721785}" type="presParOf" srcId="{1B7814FF-CCF9-4F58-800A-DC7720E8EA19}" destId="{764BBDC2-9AEC-4982-9567-0085F97D72A5}" srcOrd="0" destOrd="0" presId="urn:microsoft.com/office/officeart/2018/2/layout/IconVerticalSolidList"/>
    <dgm:cxn modelId="{4A5FE5A9-49A8-474D-A870-39BB57A54E60}" type="presParOf" srcId="{1B7814FF-CCF9-4F58-800A-DC7720E8EA19}" destId="{69EB6BD2-F0BD-4075-BF92-B3B3F2CBD1DF}" srcOrd="1" destOrd="0" presId="urn:microsoft.com/office/officeart/2018/2/layout/IconVerticalSolidList"/>
    <dgm:cxn modelId="{F75B891B-0291-47E1-A3FE-CE6AC918FF82}" type="presParOf" srcId="{1B7814FF-CCF9-4F58-800A-DC7720E8EA19}" destId="{4C45D91B-B0E9-4380-B677-F0582CE2A3C9}" srcOrd="2" destOrd="0" presId="urn:microsoft.com/office/officeart/2018/2/layout/IconVerticalSolidList"/>
    <dgm:cxn modelId="{B94578A2-3D30-4495-A1A7-24EA08A8F026}" type="presParOf" srcId="{1B7814FF-CCF9-4F58-800A-DC7720E8EA19}" destId="{BC5CFBDA-3B47-41B8-BD4A-E9F87FEE5CD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52DD1A-208B-47B3-8D3C-7A28577B4F8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3DAF529-480B-4D7E-95F3-EA7BD3E2E08E}">
      <dgm:prSet/>
      <dgm:spPr/>
      <dgm:t>
        <a:bodyPr/>
        <a:lstStyle/>
        <a:p>
          <a:r>
            <a:rPr lang="en-GB"/>
            <a:t>People with an </a:t>
          </a:r>
          <a:r>
            <a:rPr lang="en-GB" u="sng">
              <a:hlinkClick xmlns:r="http://schemas.openxmlformats.org/officeDocument/2006/relationships" r:id="rId1"/>
            </a:rPr>
            <a:t>aggressive</a:t>
          </a:r>
          <a:r>
            <a:rPr lang="en-GB"/>
            <a:t> communication style tend to be overly direct and dominant, often with minimal consideration for others. This often takes the form of yelling, shouting, dominating the conversation, and speaking forcefully before thinking</a:t>
          </a:r>
          <a:endParaRPr lang="en-US"/>
        </a:p>
      </dgm:t>
    </dgm:pt>
    <dgm:pt modelId="{384B59FD-B464-406A-8FE4-F867FD5DDACD}" type="parTrans" cxnId="{3B36AAB8-11E9-4303-AE6F-853D839C019F}">
      <dgm:prSet/>
      <dgm:spPr/>
      <dgm:t>
        <a:bodyPr/>
        <a:lstStyle/>
        <a:p>
          <a:endParaRPr lang="en-US"/>
        </a:p>
      </dgm:t>
    </dgm:pt>
    <dgm:pt modelId="{2A2F9800-DB1A-414C-8F37-26106C6C9476}" type="sibTrans" cxnId="{3B36AAB8-11E9-4303-AE6F-853D839C019F}">
      <dgm:prSet/>
      <dgm:spPr/>
      <dgm:t>
        <a:bodyPr/>
        <a:lstStyle/>
        <a:p>
          <a:endParaRPr lang="en-US"/>
        </a:p>
      </dgm:t>
    </dgm:pt>
    <dgm:pt modelId="{15BEA516-6646-4302-A57E-F3192B5B4F50}">
      <dgm:prSet/>
      <dgm:spPr/>
      <dgm:t>
        <a:bodyPr/>
        <a:lstStyle/>
        <a:p>
          <a:r>
            <a:rPr lang="en-GB"/>
            <a:t>Aggressive communicators might feel good at getting a point across in what they perceive to be an efficient manner, but when the message is shared harshly—or at the expense of others’ feelings—it makes it hard for people to hear it and respond in a regulated way</a:t>
          </a:r>
          <a:endParaRPr lang="en-US"/>
        </a:p>
      </dgm:t>
    </dgm:pt>
    <dgm:pt modelId="{8D2ACCDF-F1D7-418C-98D9-405A25DA2641}" type="parTrans" cxnId="{1A5ED3B6-CB0D-4D26-A2A9-241C2927A56D}">
      <dgm:prSet/>
      <dgm:spPr/>
      <dgm:t>
        <a:bodyPr/>
        <a:lstStyle/>
        <a:p>
          <a:endParaRPr lang="en-US"/>
        </a:p>
      </dgm:t>
    </dgm:pt>
    <dgm:pt modelId="{E2A67F8A-AC26-42AE-8FE3-3E4BB3D84B92}" type="sibTrans" cxnId="{1A5ED3B6-CB0D-4D26-A2A9-241C2927A56D}">
      <dgm:prSet/>
      <dgm:spPr/>
      <dgm:t>
        <a:bodyPr/>
        <a:lstStyle/>
        <a:p>
          <a:endParaRPr lang="en-US"/>
        </a:p>
      </dgm:t>
    </dgm:pt>
    <dgm:pt modelId="{3AEC5BA8-3CB9-4D06-ABA6-483F010AAB38}">
      <dgm:prSet/>
      <dgm:spPr/>
      <dgm:t>
        <a:bodyPr/>
        <a:lstStyle/>
        <a:p>
          <a:r>
            <a:rPr lang="en-GB" dirty="0"/>
            <a:t>What are the challenges of his style in the commissioner role </a:t>
          </a:r>
          <a:endParaRPr lang="en-US" dirty="0"/>
        </a:p>
      </dgm:t>
    </dgm:pt>
    <dgm:pt modelId="{674DCEC0-0DF5-4508-B3FC-0F0E20BA8300}" type="parTrans" cxnId="{31613C7A-F6B6-442D-B620-33742A225A83}">
      <dgm:prSet/>
      <dgm:spPr/>
      <dgm:t>
        <a:bodyPr/>
        <a:lstStyle/>
        <a:p>
          <a:endParaRPr lang="en-US"/>
        </a:p>
      </dgm:t>
    </dgm:pt>
    <dgm:pt modelId="{93F84725-5458-442D-99E6-C7D4A646738E}" type="sibTrans" cxnId="{31613C7A-F6B6-442D-B620-33742A225A83}">
      <dgm:prSet/>
      <dgm:spPr/>
      <dgm:t>
        <a:bodyPr/>
        <a:lstStyle/>
        <a:p>
          <a:endParaRPr lang="en-US"/>
        </a:p>
      </dgm:t>
    </dgm:pt>
    <dgm:pt modelId="{7A5C4D07-5F39-4CAE-AB19-8383A5FBACDD}" type="pres">
      <dgm:prSet presAssocID="{2352DD1A-208B-47B3-8D3C-7A28577B4F8A}" presName="root" presStyleCnt="0">
        <dgm:presLayoutVars>
          <dgm:dir/>
          <dgm:resizeHandles val="exact"/>
        </dgm:presLayoutVars>
      </dgm:prSet>
      <dgm:spPr/>
    </dgm:pt>
    <dgm:pt modelId="{1E49A431-E9B1-4340-8CBE-DA9FA2F47104}" type="pres">
      <dgm:prSet presAssocID="{C3DAF529-480B-4D7E-95F3-EA7BD3E2E08E}" presName="compNode" presStyleCnt="0"/>
      <dgm:spPr/>
    </dgm:pt>
    <dgm:pt modelId="{FAAE2B64-CF0E-4662-8A81-4A856761FA1E}" type="pres">
      <dgm:prSet presAssocID="{C3DAF529-480B-4D7E-95F3-EA7BD3E2E08E}" presName="bgRect" presStyleLbl="bgShp" presStyleIdx="0" presStyleCnt="3"/>
      <dgm:spPr/>
    </dgm:pt>
    <dgm:pt modelId="{25A708C5-DD17-476E-980A-47A863B15C90}" type="pres">
      <dgm:prSet presAssocID="{C3DAF529-480B-4D7E-95F3-EA7BD3E2E08E}"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ongue Face with Solid Fill"/>
        </a:ext>
      </dgm:extLst>
    </dgm:pt>
    <dgm:pt modelId="{0908C1F3-5970-4E69-89D4-1A2F8F34DA79}" type="pres">
      <dgm:prSet presAssocID="{C3DAF529-480B-4D7E-95F3-EA7BD3E2E08E}" presName="spaceRect" presStyleCnt="0"/>
      <dgm:spPr/>
    </dgm:pt>
    <dgm:pt modelId="{1CEDE0C2-25E2-46A3-A5FC-7796D640A9F5}" type="pres">
      <dgm:prSet presAssocID="{C3DAF529-480B-4D7E-95F3-EA7BD3E2E08E}" presName="parTx" presStyleLbl="revTx" presStyleIdx="0" presStyleCnt="3">
        <dgm:presLayoutVars>
          <dgm:chMax val="0"/>
          <dgm:chPref val="0"/>
        </dgm:presLayoutVars>
      </dgm:prSet>
      <dgm:spPr/>
    </dgm:pt>
    <dgm:pt modelId="{7ABE3EA5-FFF1-42BE-965E-D1D00BBD5837}" type="pres">
      <dgm:prSet presAssocID="{2A2F9800-DB1A-414C-8F37-26106C6C9476}" presName="sibTrans" presStyleCnt="0"/>
      <dgm:spPr/>
    </dgm:pt>
    <dgm:pt modelId="{86BE0688-666A-4CF4-8DBB-1A55C9B1FE0A}" type="pres">
      <dgm:prSet presAssocID="{15BEA516-6646-4302-A57E-F3192B5B4F50}" presName="compNode" presStyleCnt="0"/>
      <dgm:spPr/>
    </dgm:pt>
    <dgm:pt modelId="{E926348D-D91C-48EE-A306-17B5F85E66E6}" type="pres">
      <dgm:prSet presAssocID="{15BEA516-6646-4302-A57E-F3192B5B4F50}" presName="bgRect" presStyleLbl="bgShp" presStyleIdx="1" presStyleCnt="3"/>
      <dgm:spPr/>
    </dgm:pt>
    <dgm:pt modelId="{73F23E2A-DBE0-472E-8412-42E8096D11B7}" type="pres">
      <dgm:prSet presAssocID="{15BEA516-6646-4302-A57E-F3192B5B4F50}"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at Bubble"/>
        </a:ext>
      </dgm:extLst>
    </dgm:pt>
    <dgm:pt modelId="{0265A12E-B75F-482B-B858-85F1D30F6084}" type="pres">
      <dgm:prSet presAssocID="{15BEA516-6646-4302-A57E-F3192B5B4F50}" presName="spaceRect" presStyleCnt="0"/>
      <dgm:spPr/>
    </dgm:pt>
    <dgm:pt modelId="{838E086D-A08D-4659-9B2A-686716B45E91}" type="pres">
      <dgm:prSet presAssocID="{15BEA516-6646-4302-A57E-F3192B5B4F50}" presName="parTx" presStyleLbl="revTx" presStyleIdx="1" presStyleCnt="3">
        <dgm:presLayoutVars>
          <dgm:chMax val="0"/>
          <dgm:chPref val="0"/>
        </dgm:presLayoutVars>
      </dgm:prSet>
      <dgm:spPr/>
    </dgm:pt>
    <dgm:pt modelId="{0689D4BE-91F6-442B-A789-9BF0DB7766B8}" type="pres">
      <dgm:prSet presAssocID="{E2A67F8A-AC26-42AE-8FE3-3E4BB3D84B92}" presName="sibTrans" presStyleCnt="0"/>
      <dgm:spPr/>
    </dgm:pt>
    <dgm:pt modelId="{F95CC606-AC3F-4AB6-99D1-D2B52301A016}" type="pres">
      <dgm:prSet presAssocID="{3AEC5BA8-3CB9-4D06-ABA6-483F010AAB38}" presName="compNode" presStyleCnt="0"/>
      <dgm:spPr/>
    </dgm:pt>
    <dgm:pt modelId="{ECDB08A5-EA59-4672-B1D3-5A1F982290D8}" type="pres">
      <dgm:prSet presAssocID="{3AEC5BA8-3CB9-4D06-ABA6-483F010AAB38}" presName="bgRect" presStyleLbl="bgShp" presStyleIdx="2" presStyleCnt="3"/>
      <dgm:spPr/>
    </dgm:pt>
    <dgm:pt modelId="{3C5622D9-C925-41D1-BB9C-F843C15F0FE4}" type="pres">
      <dgm:prSet presAssocID="{3AEC5BA8-3CB9-4D06-ABA6-483F010AAB38}"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Lecturer"/>
        </a:ext>
      </dgm:extLst>
    </dgm:pt>
    <dgm:pt modelId="{9E1686A1-3475-4AAD-B1B7-041C573EA746}" type="pres">
      <dgm:prSet presAssocID="{3AEC5BA8-3CB9-4D06-ABA6-483F010AAB38}" presName="spaceRect" presStyleCnt="0"/>
      <dgm:spPr/>
    </dgm:pt>
    <dgm:pt modelId="{1131C9CB-C973-4E1B-9E0C-43338D21F1A8}" type="pres">
      <dgm:prSet presAssocID="{3AEC5BA8-3CB9-4D06-ABA6-483F010AAB38}" presName="parTx" presStyleLbl="revTx" presStyleIdx="2" presStyleCnt="3">
        <dgm:presLayoutVars>
          <dgm:chMax val="0"/>
          <dgm:chPref val="0"/>
        </dgm:presLayoutVars>
      </dgm:prSet>
      <dgm:spPr/>
    </dgm:pt>
  </dgm:ptLst>
  <dgm:cxnLst>
    <dgm:cxn modelId="{A2B0B538-14BD-4DDD-95A6-B7C6FAD3B499}" type="presOf" srcId="{2352DD1A-208B-47B3-8D3C-7A28577B4F8A}" destId="{7A5C4D07-5F39-4CAE-AB19-8383A5FBACDD}" srcOrd="0" destOrd="0" presId="urn:microsoft.com/office/officeart/2018/2/layout/IconVerticalSolidList"/>
    <dgm:cxn modelId="{622A5E6B-F73E-4B9B-BD46-B428A8093F4F}" type="presOf" srcId="{3AEC5BA8-3CB9-4D06-ABA6-483F010AAB38}" destId="{1131C9CB-C973-4E1B-9E0C-43338D21F1A8}" srcOrd="0" destOrd="0" presId="urn:microsoft.com/office/officeart/2018/2/layout/IconVerticalSolidList"/>
    <dgm:cxn modelId="{31613C7A-F6B6-442D-B620-33742A225A83}" srcId="{2352DD1A-208B-47B3-8D3C-7A28577B4F8A}" destId="{3AEC5BA8-3CB9-4D06-ABA6-483F010AAB38}" srcOrd="2" destOrd="0" parTransId="{674DCEC0-0DF5-4508-B3FC-0F0E20BA8300}" sibTransId="{93F84725-5458-442D-99E6-C7D4A646738E}"/>
    <dgm:cxn modelId="{35590CB1-CFF9-4194-808C-7FB50050881A}" type="presOf" srcId="{C3DAF529-480B-4D7E-95F3-EA7BD3E2E08E}" destId="{1CEDE0C2-25E2-46A3-A5FC-7796D640A9F5}" srcOrd="0" destOrd="0" presId="urn:microsoft.com/office/officeart/2018/2/layout/IconVerticalSolidList"/>
    <dgm:cxn modelId="{1A5ED3B6-CB0D-4D26-A2A9-241C2927A56D}" srcId="{2352DD1A-208B-47B3-8D3C-7A28577B4F8A}" destId="{15BEA516-6646-4302-A57E-F3192B5B4F50}" srcOrd="1" destOrd="0" parTransId="{8D2ACCDF-F1D7-418C-98D9-405A25DA2641}" sibTransId="{E2A67F8A-AC26-42AE-8FE3-3E4BB3D84B92}"/>
    <dgm:cxn modelId="{3B36AAB8-11E9-4303-AE6F-853D839C019F}" srcId="{2352DD1A-208B-47B3-8D3C-7A28577B4F8A}" destId="{C3DAF529-480B-4D7E-95F3-EA7BD3E2E08E}" srcOrd="0" destOrd="0" parTransId="{384B59FD-B464-406A-8FE4-F867FD5DDACD}" sibTransId="{2A2F9800-DB1A-414C-8F37-26106C6C9476}"/>
    <dgm:cxn modelId="{DBED34BD-C24A-44D6-B055-7FF4D43A92EC}" type="presOf" srcId="{15BEA516-6646-4302-A57E-F3192B5B4F50}" destId="{838E086D-A08D-4659-9B2A-686716B45E91}" srcOrd="0" destOrd="0" presId="urn:microsoft.com/office/officeart/2018/2/layout/IconVerticalSolidList"/>
    <dgm:cxn modelId="{EE8CF799-91D2-4140-B671-58DC71EA02D1}" type="presParOf" srcId="{7A5C4D07-5F39-4CAE-AB19-8383A5FBACDD}" destId="{1E49A431-E9B1-4340-8CBE-DA9FA2F47104}" srcOrd="0" destOrd="0" presId="urn:microsoft.com/office/officeart/2018/2/layout/IconVerticalSolidList"/>
    <dgm:cxn modelId="{5031E4CA-A428-4B2C-B289-7B15BF75B617}" type="presParOf" srcId="{1E49A431-E9B1-4340-8CBE-DA9FA2F47104}" destId="{FAAE2B64-CF0E-4662-8A81-4A856761FA1E}" srcOrd="0" destOrd="0" presId="urn:microsoft.com/office/officeart/2018/2/layout/IconVerticalSolidList"/>
    <dgm:cxn modelId="{9CF4B628-6F9E-4DF0-80A5-983EF5E8643D}" type="presParOf" srcId="{1E49A431-E9B1-4340-8CBE-DA9FA2F47104}" destId="{25A708C5-DD17-476E-980A-47A863B15C90}" srcOrd="1" destOrd="0" presId="urn:microsoft.com/office/officeart/2018/2/layout/IconVerticalSolidList"/>
    <dgm:cxn modelId="{D4E14806-9654-4A4A-9F8A-11A8B8FCD8F8}" type="presParOf" srcId="{1E49A431-E9B1-4340-8CBE-DA9FA2F47104}" destId="{0908C1F3-5970-4E69-89D4-1A2F8F34DA79}" srcOrd="2" destOrd="0" presId="urn:microsoft.com/office/officeart/2018/2/layout/IconVerticalSolidList"/>
    <dgm:cxn modelId="{B9F7F7BB-71CC-48DC-A2E9-24798A837942}" type="presParOf" srcId="{1E49A431-E9B1-4340-8CBE-DA9FA2F47104}" destId="{1CEDE0C2-25E2-46A3-A5FC-7796D640A9F5}" srcOrd="3" destOrd="0" presId="urn:microsoft.com/office/officeart/2018/2/layout/IconVerticalSolidList"/>
    <dgm:cxn modelId="{E43B446F-8FF6-41C3-B131-081EDCCC84A2}" type="presParOf" srcId="{7A5C4D07-5F39-4CAE-AB19-8383A5FBACDD}" destId="{7ABE3EA5-FFF1-42BE-965E-D1D00BBD5837}" srcOrd="1" destOrd="0" presId="urn:microsoft.com/office/officeart/2018/2/layout/IconVerticalSolidList"/>
    <dgm:cxn modelId="{86D59139-6531-4BC4-8048-430BE5A7147E}" type="presParOf" srcId="{7A5C4D07-5F39-4CAE-AB19-8383A5FBACDD}" destId="{86BE0688-666A-4CF4-8DBB-1A55C9B1FE0A}" srcOrd="2" destOrd="0" presId="urn:microsoft.com/office/officeart/2018/2/layout/IconVerticalSolidList"/>
    <dgm:cxn modelId="{A234E4C4-B2EA-4DB9-8F6D-1DD8484A9C4C}" type="presParOf" srcId="{86BE0688-666A-4CF4-8DBB-1A55C9B1FE0A}" destId="{E926348D-D91C-48EE-A306-17B5F85E66E6}" srcOrd="0" destOrd="0" presId="urn:microsoft.com/office/officeart/2018/2/layout/IconVerticalSolidList"/>
    <dgm:cxn modelId="{EE57DA15-285B-4318-975B-AFE0C3F4F7F5}" type="presParOf" srcId="{86BE0688-666A-4CF4-8DBB-1A55C9B1FE0A}" destId="{73F23E2A-DBE0-472E-8412-42E8096D11B7}" srcOrd="1" destOrd="0" presId="urn:microsoft.com/office/officeart/2018/2/layout/IconVerticalSolidList"/>
    <dgm:cxn modelId="{06E727DE-E3E8-49FF-A3B9-22613A8B5003}" type="presParOf" srcId="{86BE0688-666A-4CF4-8DBB-1A55C9B1FE0A}" destId="{0265A12E-B75F-482B-B858-85F1D30F6084}" srcOrd="2" destOrd="0" presId="urn:microsoft.com/office/officeart/2018/2/layout/IconVerticalSolidList"/>
    <dgm:cxn modelId="{970AEC41-C86D-4903-9219-AE3D219EB081}" type="presParOf" srcId="{86BE0688-666A-4CF4-8DBB-1A55C9B1FE0A}" destId="{838E086D-A08D-4659-9B2A-686716B45E91}" srcOrd="3" destOrd="0" presId="urn:microsoft.com/office/officeart/2018/2/layout/IconVerticalSolidList"/>
    <dgm:cxn modelId="{2E92ADCF-C525-4D51-ACE3-ECD5D47DF629}" type="presParOf" srcId="{7A5C4D07-5F39-4CAE-AB19-8383A5FBACDD}" destId="{0689D4BE-91F6-442B-A789-9BF0DB7766B8}" srcOrd="3" destOrd="0" presId="urn:microsoft.com/office/officeart/2018/2/layout/IconVerticalSolidList"/>
    <dgm:cxn modelId="{5E4471AF-604C-433F-8C59-3E5298870FCC}" type="presParOf" srcId="{7A5C4D07-5F39-4CAE-AB19-8383A5FBACDD}" destId="{F95CC606-AC3F-4AB6-99D1-D2B52301A016}" srcOrd="4" destOrd="0" presId="urn:microsoft.com/office/officeart/2018/2/layout/IconVerticalSolidList"/>
    <dgm:cxn modelId="{E4B026AF-2E02-48F8-9351-37AD33E7F0F5}" type="presParOf" srcId="{F95CC606-AC3F-4AB6-99D1-D2B52301A016}" destId="{ECDB08A5-EA59-4672-B1D3-5A1F982290D8}" srcOrd="0" destOrd="0" presId="urn:microsoft.com/office/officeart/2018/2/layout/IconVerticalSolidList"/>
    <dgm:cxn modelId="{B7791B53-F07A-412D-A19C-2A91F24CE607}" type="presParOf" srcId="{F95CC606-AC3F-4AB6-99D1-D2B52301A016}" destId="{3C5622D9-C925-41D1-BB9C-F843C15F0FE4}" srcOrd="1" destOrd="0" presId="urn:microsoft.com/office/officeart/2018/2/layout/IconVerticalSolidList"/>
    <dgm:cxn modelId="{35D0534B-9ACA-42F7-9DFD-CFF308858F0B}" type="presParOf" srcId="{F95CC606-AC3F-4AB6-99D1-D2B52301A016}" destId="{9E1686A1-3475-4AAD-B1B7-041C573EA746}" srcOrd="2" destOrd="0" presId="urn:microsoft.com/office/officeart/2018/2/layout/IconVerticalSolidList"/>
    <dgm:cxn modelId="{D8435DEC-4E12-4790-A028-8A64260706C6}" type="presParOf" srcId="{F95CC606-AC3F-4AB6-99D1-D2B52301A016}" destId="{1131C9CB-C973-4E1B-9E0C-43338D21F1A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F990D4-2D23-4DE9-8D82-A327931CB90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448211A-1DAA-46E2-8760-ABCD72686DF7}">
      <dgm:prSet/>
      <dgm:spPr/>
      <dgm:t>
        <a:bodyPr/>
        <a:lstStyle/>
        <a:p>
          <a:r>
            <a:rPr lang="en-GB" dirty="0"/>
            <a:t>This might seem passive on the surface; this style can be a type of covert aggression. </a:t>
          </a:r>
          <a:endParaRPr lang="en-US" dirty="0"/>
        </a:p>
      </dgm:t>
    </dgm:pt>
    <dgm:pt modelId="{626E9DFC-6444-422A-974E-4EE6B522FF64}" type="parTrans" cxnId="{0EE5B606-4AA9-4FAE-A8BD-5B53B85980B5}">
      <dgm:prSet/>
      <dgm:spPr/>
      <dgm:t>
        <a:bodyPr/>
        <a:lstStyle/>
        <a:p>
          <a:endParaRPr lang="en-US"/>
        </a:p>
      </dgm:t>
    </dgm:pt>
    <dgm:pt modelId="{D82B594F-E353-4F89-8A9F-A9A471AFE3D4}" type="sibTrans" cxnId="{0EE5B606-4AA9-4FAE-A8BD-5B53B85980B5}">
      <dgm:prSet/>
      <dgm:spPr/>
      <dgm:t>
        <a:bodyPr/>
        <a:lstStyle/>
        <a:p>
          <a:endParaRPr lang="en-US"/>
        </a:p>
      </dgm:t>
    </dgm:pt>
    <dgm:pt modelId="{1202D988-F6A5-4D51-8644-97EE648CA4E8}">
      <dgm:prSet/>
      <dgm:spPr/>
      <dgm:t>
        <a:bodyPr/>
        <a:lstStyle/>
        <a:p>
          <a:r>
            <a:rPr lang="en-GB" dirty="0"/>
            <a:t>Sarcastic comments, or  procrastination, communicating in indirect ways, (hinting)  or backhanded ways, hoping that the other person will work it out or notice  . </a:t>
          </a:r>
          <a:endParaRPr lang="en-US" dirty="0"/>
        </a:p>
      </dgm:t>
    </dgm:pt>
    <dgm:pt modelId="{0A02758F-22C1-4D01-A317-58E8208C402C}" type="parTrans" cxnId="{DE154239-A931-40E9-8733-9A4040EE6ADD}">
      <dgm:prSet/>
      <dgm:spPr/>
      <dgm:t>
        <a:bodyPr/>
        <a:lstStyle/>
        <a:p>
          <a:endParaRPr lang="en-US"/>
        </a:p>
      </dgm:t>
    </dgm:pt>
    <dgm:pt modelId="{73DA795F-487D-4447-B87D-3A4B286A72BE}" type="sibTrans" cxnId="{DE154239-A931-40E9-8733-9A4040EE6ADD}">
      <dgm:prSet/>
      <dgm:spPr/>
      <dgm:t>
        <a:bodyPr/>
        <a:lstStyle/>
        <a:p>
          <a:endParaRPr lang="en-US"/>
        </a:p>
      </dgm:t>
    </dgm:pt>
    <dgm:pt modelId="{23B11EA2-E5D4-40C0-A9DD-60C7B927274A}">
      <dgm:prSet/>
      <dgm:spPr/>
      <dgm:t>
        <a:bodyPr/>
        <a:lstStyle/>
        <a:p>
          <a:r>
            <a:rPr lang="en-GB" dirty="0"/>
            <a:t>This behaviour can be frustrating when the person on the receiving end must try to  interpret or figure out what the passive-aggressive person wants. </a:t>
          </a:r>
          <a:endParaRPr lang="en-US" dirty="0"/>
        </a:p>
      </dgm:t>
    </dgm:pt>
    <dgm:pt modelId="{EC689C37-09A1-4272-92D3-1083C2B735F6}" type="parTrans" cxnId="{58F50285-7BD9-4456-99BB-51AF41D34D3A}">
      <dgm:prSet/>
      <dgm:spPr/>
      <dgm:t>
        <a:bodyPr/>
        <a:lstStyle/>
        <a:p>
          <a:endParaRPr lang="en-US"/>
        </a:p>
      </dgm:t>
    </dgm:pt>
    <dgm:pt modelId="{20AEB9F2-9059-4943-B302-C4605AB995BA}" type="sibTrans" cxnId="{58F50285-7BD9-4456-99BB-51AF41D34D3A}">
      <dgm:prSet/>
      <dgm:spPr/>
      <dgm:t>
        <a:bodyPr/>
        <a:lstStyle/>
        <a:p>
          <a:endParaRPr lang="en-US"/>
        </a:p>
      </dgm:t>
    </dgm:pt>
    <dgm:pt modelId="{3EA29735-38FD-432E-8FE8-857FA63D6403}">
      <dgm:prSet/>
      <dgm:spPr/>
      <dgm:t>
        <a:bodyPr/>
        <a:lstStyle/>
        <a:p>
          <a:r>
            <a:rPr lang="en-GB"/>
            <a:t>And it makes the passive-aggressive communicator equally frustrated when they just can't seem to get the message across clearly.</a:t>
          </a:r>
          <a:endParaRPr lang="en-US"/>
        </a:p>
      </dgm:t>
    </dgm:pt>
    <dgm:pt modelId="{980DFB1A-6203-4725-8F97-087117E14F30}" type="parTrans" cxnId="{5429A70C-02CA-4E82-9DD7-27D18DD92B25}">
      <dgm:prSet/>
      <dgm:spPr/>
      <dgm:t>
        <a:bodyPr/>
        <a:lstStyle/>
        <a:p>
          <a:endParaRPr lang="en-US"/>
        </a:p>
      </dgm:t>
    </dgm:pt>
    <dgm:pt modelId="{22D7236E-2771-4F44-B754-DD714DABB4DE}" type="sibTrans" cxnId="{5429A70C-02CA-4E82-9DD7-27D18DD92B25}">
      <dgm:prSet/>
      <dgm:spPr/>
      <dgm:t>
        <a:bodyPr/>
        <a:lstStyle/>
        <a:p>
          <a:endParaRPr lang="en-US"/>
        </a:p>
      </dgm:t>
    </dgm:pt>
    <dgm:pt modelId="{DC1007DF-5F62-49D5-A64C-A51ABBA162AE}">
      <dgm:prSet/>
      <dgm:spPr/>
      <dgm:t>
        <a:bodyPr/>
        <a:lstStyle/>
        <a:p>
          <a:r>
            <a:rPr lang="en-GB" dirty="0"/>
            <a:t>What are the challenges of his style in the commissioner role? </a:t>
          </a:r>
          <a:endParaRPr lang="en-US" dirty="0"/>
        </a:p>
      </dgm:t>
    </dgm:pt>
    <dgm:pt modelId="{37F7EA2E-9E88-485C-BC18-F49F2E6DD135}" type="parTrans" cxnId="{A1036634-826F-4AFF-8925-A4F0624E1B11}">
      <dgm:prSet/>
      <dgm:spPr/>
      <dgm:t>
        <a:bodyPr/>
        <a:lstStyle/>
        <a:p>
          <a:endParaRPr lang="en-US"/>
        </a:p>
      </dgm:t>
    </dgm:pt>
    <dgm:pt modelId="{5DD7505B-FFA2-482F-8DFF-3E6E7A754B6B}" type="sibTrans" cxnId="{A1036634-826F-4AFF-8925-A4F0624E1B11}">
      <dgm:prSet/>
      <dgm:spPr/>
      <dgm:t>
        <a:bodyPr/>
        <a:lstStyle/>
        <a:p>
          <a:endParaRPr lang="en-US"/>
        </a:p>
      </dgm:t>
    </dgm:pt>
    <dgm:pt modelId="{C90C6550-CD79-40B1-B259-0B7AD6BA7708}" type="pres">
      <dgm:prSet presAssocID="{35F990D4-2D23-4DE9-8D82-A327931CB90A}" presName="vert0" presStyleCnt="0">
        <dgm:presLayoutVars>
          <dgm:dir/>
          <dgm:animOne val="branch"/>
          <dgm:animLvl val="lvl"/>
        </dgm:presLayoutVars>
      </dgm:prSet>
      <dgm:spPr/>
    </dgm:pt>
    <dgm:pt modelId="{2EFCE1D8-8459-4629-AB0F-211C66D27AB8}" type="pres">
      <dgm:prSet presAssocID="{2448211A-1DAA-46E2-8760-ABCD72686DF7}" presName="thickLine" presStyleLbl="alignNode1" presStyleIdx="0" presStyleCnt="5"/>
      <dgm:spPr/>
    </dgm:pt>
    <dgm:pt modelId="{6C435523-3163-45FC-AC61-6948027899C5}" type="pres">
      <dgm:prSet presAssocID="{2448211A-1DAA-46E2-8760-ABCD72686DF7}" presName="horz1" presStyleCnt="0"/>
      <dgm:spPr/>
    </dgm:pt>
    <dgm:pt modelId="{CC21B2B6-B443-4876-B8FC-94510525BA95}" type="pres">
      <dgm:prSet presAssocID="{2448211A-1DAA-46E2-8760-ABCD72686DF7}" presName="tx1" presStyleLbl="revTx" presStyleIdx="0" presStyleCnt="5"/>
      <dgm:spPr/>
    </dgm:pt>
    <dgm:pt modelId="{616BAE2A-7FCA-4312-8A10-2AE940A40C66}" type="pres">
      <dgm:prSet presAssocID="{2448211A-1DAA-46E2-8760-ABCD72686DF7}" presName="vert1" presStyleCnt="0"/>
      <dgm:spPr/>
    </dgm:pt>
    <dgm:pt modelId="{6F2C0CD0-5FF0-4141-817E-5A05C4176FA5}" type="pres">
      <dgm:prSet presAssocID="{1202D988-F6A5-4D51-8644-97EE648CA4E8}" presName="thickLine" presStyleLbl="alignNode1" presStyleIdx="1" presStyleCnt="5"/>
      <dgm:spPr/>
    </dgm:pt>
    <dgm:pt modelId="{7917AE31-5B2A-476B-87B1-F94DDFA844C9}" type="pres">
      <dgm:prSet presAssocID="{1202D988-F6A5-4D51-8644-97EE648CA4E8}" presName="horz1" presStyleCnt="0"/>
      <dgm:spPr/>
    </dgm:pt>
    <dgm:pt modelId="{A1450D01-5B42-4FB7-893D-1D9AB5B4E689}" type="pres">
      <dgm:prSet presAssocID="{1202D988-F6A5-4D51-8644-97EE648CA4E8}" presName="tx1" presStyleLbl="revTx" presStyleIdx="1" presStyleCnt="5"/>
      <dgm:spPr/>
    </dgm:pt>
    <dgm:pt modelId="{259A16C4-2EC7-4E6E-AFD7-2A6C1F3A38E4}" type="pres">
      <dgm:prSet presAssocID="{1202D988-F6A5-4D51-8644-97EE648CA4E8}" presName="vert1" presStyleCnt="0"/>
      <dgm:spPr/>
    </dgm:pt>
    <dgm:pt modelId="{E5F31E1A-ED1D-4049-9778-E21CB14509F1}" type="pres">
      <dgm:prSet presAssocID="{23B11EA2-E5D4-40C0-A9DD-60C7B927274A}" presName="thickLine" presStyleLbl="alignNode1" presStyleIdx="2" presStyleCnt="5"/>
      <dgm:spPr/>
    </dgm:pt>
    <dgm:pt modelId="{E2C69DA9-D474-46ED-AA43-4B7C843EBC94}" type="pres">
      <dgm:prSet presAssocID="{23B11EA2-E5D4-40C0-A9DD-60C7B927274A}" presName="horz1" presStyleCnt="0"/>
      <dgm:spPr/>
    </dgm:pt>
    <dgm:pt modelId="{0F0F36D1-2AC4-4DBD-98F8-F11ABED5D193}" type="pres">
      <dgm:prSet presAssocID="{23B11EA2-E5D4-40C0-A9DD-60C7B927274A}" presName="tx1" presStyleLbl="revTx" presStyleIdx="2" presStyleCnt="5"/>
      <dgm:spPr/>
    </dgm:pt>
    <dgm:pt modelId="{D4A92E4A-4A98-44EF-9BBA-DF70F59DF24D}" type="pres">
      <dgm:prSet presAssocID="{23B11EA2-E5D4-40C0-A9DD-60C7B927274A}" presName="vert1" presStyleCnt="0"/>
      <dgm:spPr/>
    </dgm:pt>
    <dgm:pt modelId="{D711478B-70AE-4622-B382-8596D8D10E81}" type="pres">
      <dgm:prSet presAssocID="{3EA29735-38FD-432E-8FE8-857FA63D6403}" presName="thickLine" presStyleLbl="alignNode1" presStyleIdx="3" presStyleCnt="5"/>
      <dgm:spPr/>
    </dgm:pt>
    <dgm:pt modelId="{295000D3-7710-49E3-B7B3-86C4EABE4600}" type="pres">
      <dgm:prSet presAssocID="{3EA29735-38FD-432E-8FE8-857FA63D6403}" presName="horz1" presStyleCnt="0"/>
      <dgm:spPr/>
    </dgm:pt>
    <dgm:pt modelId="{3B5DE6D1-64AF-4B9C-A2F4-86E229A0074C}" type="pres">
      <dgm:prSet presAssocID="{3EA29735-38FD-432E-8FE8-857FA63D6403}" presName="tx1" presStyleLbl="revTx" presStyleIdx="3" presStyleCnt="5"/>
      <dgm:spPr/>
    </dgm:pt>
    <dgm:pt modelId="{65DFD3CC-4C22-4004-AB29-5A6E2B35AFA5}" type="pres">
      <dgm:prSet presAssocID="{3EA29735-38FD-432E-8FE8-857FA63D6403}" presName="vert1" presStyleCnt="0"/>
      <dgm:spPr/>
    </dgm:pt>
    <dgm:pt modelId="{AE0E2F12-DC54-4AE6-8EFF-90F8EBC04783}" type="pres">
      <dgm:prSet presAssocID="{DC1007DF-5F62-49D5-A64C-A51ABBA162AE}" presName="thickLine" presStyleLbl="alignNode1" presStyleIdx="4" presStyleCnt="5"/>
      <dgm:spPr/>
    </dgm:pt>
    <dgm:pt modelId="{6873CC95-2F3E-427A-AEC2-4AA9AF4CCCB0}" type="pres">
      <dgm:prSet presAssocID="{DC1007DF-5F62-49D5-A64C-A51ABBA162AE}" presName="horz1" presStyleCnt="0"/>
      <dgm:spPr/>
    </dgm:pt>
    <dgm:pt modelId="{14A60E88-0D7D-483E-B2B9-B62E7CD04D3E}" type="pres">
      <dgm:prSet presAssocID="{DC1007DF-5F62-49D5-A64C-A51ABBA162AE}" presName="tx1" presStyleLbl="revTx" presStyleIdx="4" presStyleCnt="5"/>
      <dgm:spPr/>
    </dgm:pt>
    <dgm:pt modelId="{D5C141DD-F5DE-40A8-9AAA-A6C5715BEC76}" type="pres">
      <dgm:prSet presAssocID="{DC1007DF-5F62-49D5-A64C-A51ABBA162AE}" presName="vert1" presStyleCnt="0"/>
      <dgm:spPr/>
    </dgm:pt>
  </dgm:ptLst>
  <dgm:cxnLst>
    <dgm:cxn modelId="{83766706-066E-4161-9617-B35F8A0D3604}" type="presOf" srcId="{1202D988-F6A5-4D51-8644-97EE648CA4E8}" destId="{A1450D01-5B42-4FB7-893D-1D9AB5B4E689}" srcOrd="0" destOrd="0" presId="urn:microsoft.com/office/officeart/2008/layout/LinedList"/>
    <dgm:cxn modelId="{0EE5B606-4AA9-4FAE-A8BD-5B53B85980B5}" srcId="{35F990D4-2D23-4DE9-8D82-A327931CB90A}" destId="{2448211A-1DAA-46E2-8760-ABCD72686DF7}" srcOrd="0" destOrd="0" parTransId="{626E9DFC-6444-422A-974E-4EE6B522FF64}" sibTransId="{D82B594F-E353-4F89-8A9F-A9A471AFE3D4}"/>
    <dgm:cxn modelId="{5429A70C-02CA-4E82-9DD7-27D18DD92B25}" srcId="{35F990D4-2D23-4DE9-8D82-A327931CB90A}" destId="{3EA29735-38FD-432E-8FE8-857FA63D6403}" srcOrd="3" destOrd="0" parTransId="{980DFB1A-6203-4725-8F97-087117E14F30}" sibTransId="{22D7236E-2771-4F44-B754-DD714DABB4DE}"/>
    <dgm:cxn modelId="{39267711-3DD2-47F5-8F77-D8008285DA7B}" type="presOf" srcId="{3EA29735-38FD-432E-8FE8-857FA63D6403}" destId="{3B5DE6D1-64AF-4B9C-A2F4-86E229A0074C}" srcOrd="0" destOrd="0" presId="urn:microsoft.com/office/officeart/2008/layout/LinedList"/>
    <dgm:cxn modelId="{A1036634-826F-4AFF-8925-A4F0624E1B11}" srcId="{35F990D4-2D23-4DE9-8D82-A327931CB90A}" destId="{DC1007DF-5F62-49D5-A64C-A51ABBA162AE}" srcOrd="4" destOrd="0" parTransId="{37F7EA2E-9E88-485C-BC18-F49F2E6DD135}" sibTransId="{5DD7505B-FFA2-482F-8DFF-3E6E7A754B6B}"/>
    <dgm:cxn modelId="{DE154239-A931-40E9-8733-9A4040EE6ADD}" srcId="{35F990D4-2D23-4DE9-8D82-A327931CB90A}" destId="{1202D988-F6A5-4D51-8644-97EE648CA4E8}" srcOrd="1" destOrd="0" parTransId="{0A02758F-22C1-4D01-A317-58E8208C402C}" sibTransId="{73DA795F-487D-4447-B87D-3A4B286A72BE}"/>
    <dgm:cxn modelId="{B28BBF6D-8F2F-4FC2-B8FC-6A1802356A3B}" type="presOf" srcId="{35F990D4-2D23-4DE9-8D82-A327931CB90A}" destId="{C90C6550-CD79-40B1-B259-0B7AD6BA7708}" srcOrd="0" destOrd="0" presId="urn:microsoft.com/office/officeart/2008/layout/LinedList"/>
    <dgm:cxn modelId="{58F50285-7BD9-4456-99BB-51AF41D34D3A}" srcId="{35F990D4-2D23-4DE9-8D82-A327931CB90A}" destId="{23B11EA2-E5D4-40C0-A9DD-60C7B927274A}" srcOrd="2" destOrd="0" parTransId="{EC689C37-09A1-4272-92D3-1083C2B735F6}" sibTransId="{20AEB9F2-9059-4943-B302-C4605AB995BA}"/>
    <dgm:cxn modelId="{8F905395-298B-4831-BFC6-C30E1619C114}" type="presOf" srcId="{2448211A-1DAA-46E2-8760-ABCD72686DF7}" destId="{CC21B2B6-B443-4876-B8FC-94510525BA95}" srcOrd="0" destOrd="0" presId="urn:microsoft.com/office/officeart/2008/layout/LinedList"/>
    <dgm:cxn modelId="{93D0C1AF-AED1-42ED-B237-CEA0E6E114B8}" type="presOf" srcId="{23B11EA2-E5D4-40C0-A9DD-60C7B927274A}" destId="{0F0F36D1-2AC4-4DBD-98F8-F11ABED5D193}" srcOrd="0" destOrd="0" presId="urn:microsoft.com/office/officeart/2008/layout/LinedList"/>
    <dgm:cxn modelId="{A196ACFF-7066-4402-9ED2-3087AE161507}" type="presOf" srcId="{DC1007DF-5F62-49D5-A64C-A51ABBA162AE}" destId="{14A60E88-0D7D-483E-B2B9-B62E7CD04D3E}" srcOrd="0" destOrd="0" presId="urn:microsoft.com/office/officeart/2008/layout/LinedList"/>
    <dgm:cxn modelId="{A23A7C07-BA0C-4319-9EC9-2CC9D06B68E7}" type="presParOf" srcId="{C90C6550-CD79-40B1-B259-0B7AD6BA7708}" destId="{2EFCE1D8-8459-4629-AB0F-211C66D27AB8}" srcOrd="0" destOrd="0" presId="urn:microsoft.com/office/officeart/2008/layout/LinedList"/>
    <dgm:cxn modelId="{6EE7DF05-96C4-49AA-ACF0-BECF96A26D40}" type="presParOf" srcId="{C90C6550-CD79-40B1-B259-0B7AD6BA7708}" destId="{6C435523-3163-45FC-AC61-6948027899C5}" srcOrd="1" destOrd="0" presId="urn:microsoft.com/office/officeart/2008/layout/LinedList"/>
    <dgm:cxn modelId="{53EE03E0-F9CD-4C35-AD94-DAC731076EFD}" type="presParOf" srcId="{6C435523-3163-45FC-AC61-6948027899C5}" destId="{CC21B2B6-B443-4876-B8FC-94510525BA95}" srcOrd="0" destOrd="0" presId="urn:microsoft.com/office/officeart/2008/layout/LinedList"/>
    <dgm:cxn modelId="{67944F2F-6569-43D5-98FA-CA5B6468F442}" type="presParOf" srcId="{6C435523-3163-45FC-AC61-6948027899C5}" destId="{616BAE2A-7FCA-4312-8A10-2AE940A40C66}" srcOrd="1" destOrd="0" presId="urn:microsoft.com/office/officeart/2008/layout/LinedList"/>
    <dgm:cxn modelId="{3B5BBD04-194C-4015-82CA-F4BA4A60A75D}" type="presParOf" srcId="{C90C6550-CD79-40B1-B259-0B7AD6BA7708}" destId="{6F2C0CD0-5FF0-4141-817E-5A05C4176FA5}" srcOrd="2" destOrd="0" presId="urn:microsoft.com/office/officeart/2008/layout/LinedList"/>
    <dgm:cxn modelId="{27310927-7FCB-4DF7-B0BA-A70C5CEE490D}" type="presParOf" srcId="{C90C6550-CD79-40B1-B259-0B7AD6BA7708}" destId="{7917AE31-5B2A-476B-87B1-F94DDFA844C9}" srcOrd="3" destOrd="0" presId="urn:microsoft.com/office/officeart/2008/layout/LinedList"/>
    <dgm:cxn modelId="{8FEE228F-A7BD-4C9B-949C-D40A8A51C9EE}" type="presParOf" srcId="{7917AE31-5B2A-476B-87B1-F94DDFA844C9}" destId="{A1450D01-5B42-4FB7-893D-1D9AB5B4E689}" srcOrd="0" destOrd="0" presId="urn:microsoft.com/office/officeart/2008/layout/LinedList"/>
    <dgm:cxn modelId="{CA070715-BA27-4ACE-8A93-7DFB61F8B241}" type="presParOf" srcId="{7917AE31-5B2A-476B-87B1-F94DDFA844C9}" destId="{259A16C4-2EC7-4E6E-AFD7-2A6C1F3A38E4}" srcOrd="1" destOrd="0" presId="urn:microsoft.com/office/officeart/2008/layout/LinedList"/>
    <dgm:cxn modelId="{674CB67B-0F3F-4133-BA5A-1FF0434BF12F}" type="presParOf" srcId="{C90C6550-CD79-40B1-B259-0B7AD6BA7708}" destId="{E5F31E1A-ED1D-4049-9778-E21CB14509F1}" srcOrd="4" destOrd="0" presId="urn:microsoft.com/office/officeart/2008/layout/LinedList"/>
    <dgm:cxn modelId="{248AD0E7-FEC0-4C43-887C-B96019BDAF1E}" type="presParOf" srcId="{C90C6550-CD79-40B1-B259-0B7AD6BA7708}" destId="{E2C69DA9-D474-46ED-AA43-4B7C843EBC94}" srcOrd="5" destOrd="0" presId="urn:microsoft.com/office/officeart/2008/layout/LinedList"/>
    <dgm:cxn modelId="{AD903F18-BCC7-4ED7-9EE2-FE884F96B255}" type="presParOf" srcId="{E2C69DA9-D474-46ED-AA43-4B7C843EBC94}" destId="{0F0F36D1-2AC4-4DBD-98F8-F11ABED5D193}" srcOrd="0" destOrd="0" presId="urn:microsoft.com/office/officeart/2008/layout/LinedList"/>
    <dgm:cxn modelId="{C6977BB6-33E4-45DF-80A6-D5C88F520006}" type="presParOf" srcId="{E2C69DA9-D474-46ED-AA43-4B7C843EBC94}" destId="{D4A92E4A-4A98-44EF-9BBA-DF70F59DF24D}" srcOrd="1" destOrd="0" presId="urn:microsoft.com/office/officeart/2008/layout/LinedList"/>
    <dgm:cxn modelId="{37A042F4-4025-47B5-8155-CDB5884BF8F8}" type="presParOf" srcId="{C90C6550-CD79-40B1-B259-0B7AD6BA7708}" destId="{D711478B-70AE-4622-B382-8596D8D10E81}" srcOrd="6" destOrd="0" presId="urn:microsoft.com/office/officeart/2008/layout/LinedList"/>
    <dgm:cxn modelId="{F7ABBFCC-6FEA-4F79-AD71-9C41FD64BAF2}" type="presParOf" srcId="{C90C6550-CD79-40B1-B259-0B7AD6BA7708}" destId="{295000D3-7710-49E3-B7B3-86C4EABE4600}" srcOrd="7" destOrd="0" presId="urn:microsoft.com/office/officeart/2008/layout/LinedList"/>
    <dgm:cxn modelId="{14B4CDA8-4153-4ABB-B6FF-21388C80CB48}" type="presParOf" srcId="{295000D3-7710-49E3-B7B3-86C4EABE4600}" destId="{3B5DE6D1-64AF-4B9C-A2F4-86E229A0074C}" srcOrd="0" destOrd="0" presId="urn:microsoft.com/office/officeart/2008/layout/LinedList"/>
    <dgm:cxn modelId="{1A7A1BAF-1205-4625-9E44-BF926410BDF6}" type="presParOf" srcId="{295000D3-7710-49E3-B7B3-86C4EABE4600}" destId="{65DFD3CC-4C22-4004-AB29-5A6E2B35AFA5}" srcOrd="1" destOrd="0" presId="urn:microsoft.com/office/officeart/2008/layout/LinedList"/>
    <dgm:cxn modelId="{5EDDA8FB-A4B1-4614-8B5D-262642E457F4}" type="presParOf" srcId="{C90C6550-CD79-40B1-B259-0B7AD6BA7708}" destId="{AE0E2F12-DC54-4AE6-8EFF-90F8EBC04783}" srcOrd="8" destOrd="0" presId="urn:microsoft.com/office/officeart/2008/layout/LinedList"/>
    <dgm:cxn modelId="{371D6B1F-B253-4EBD-9EC4-D53017B20A91}" type="presParOf" srcId="{C90C6550-CD79-40B1-B259-0B7AD6BA7708}" destId="{6873CC95-2F3E-427A-AEC2-4AA9AF4CCCB0}" srcOrd="9" destOrd="0" presId="urn:microsoft.com/office/officeart/2008/layout/LinedList"/>
    <dgm:cxn modelId="{49E81D0A-FABD-4711-B132-DD03670AAD1E}" type="presParOf" srcId="{6873CC95-2F3E-427A-AEC2-4AA9AF4CCCB0}" destId="{14A60E88-0D7D-483E-B2B9-B62E7CD04D3E}" srcOrd="0" destOrd="0" presId="urn:microsoft.com/office/officeart/2008/layout/LinedList"/>
    <dgm:cxn modelId="{DDC4CCB8-4B28-4172-8B3A-14383D5D01DB}" type="presParOf" srcId="{6873CC95-2F3E-427A-AEC2-4AA9AF4CCCB0}" destId="{D5C141DD-F5DE-40A8-9AAA-A6C5715BEC7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81157-4CA5-4D36-80AD-86F9A62616D5}">
      <dsp:nvSpPr>
        <dsp:cNvPr id="0" name=""/>
        <dsp:cNvSpPr/>
      </dsp:nvSpPr>
      <dsp:spPr>
        <a:xfrm>
          <a:off x="0" y="438069"/>
          <a:ext cx="4844890" cy="307650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ECF761F-1CEF-4D82-89E2-4B247C57B1A7}">
      <dsp:nvSpPr>
        <dsp:cNvPr id="0" name=""/>
        <dsp:cNvSpPr/>
      </dsp:nvSpPr>
      <dsp:spPr>
        <a:xfrm>
          <a:off x="538321" y="949474"/>
          <a:ext cx="4844890" cy="307650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I tell leaders the dates for any up coming trainings, but they still seem to miss the deadline for booking </a:t>
          </a:r>
          <a:endParaRPr lang="en-US" sz="3000" kern="1200"/>
        </a:p>
      </dsp:txBody>
      <dsp:txXfrm>
        <a:off x="628429" y="1039582"/>
        <a:ext cx="4664674" cy="28962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A8360-DA18-4314-B043-01EE89962EC6}">
      <dsp:nvSpPr>
        <dsp:cNvPr id="0" name=""/>
        <dsp:cNvSpPr/>
      </dsp:nvSpPr>
      <dsp:spPr>
        <a:xfrm>
          <a:off x="0" y="725408"/>
          <a:ext cx="11376025" cy="13392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53428C-91DB-4A67-AB7A-B497E1DC0BC6}">
      <dsp:nvSpPr>
        <dsp:cNvPr id="0" name=""/>
        <dsp:cNvSpPr/>
      </dsp:nvSpPr>
      <dsp:spPr>
        <a:xfrm>
          <a:off x="405112" y="1026731"/>
          <a:ext cx="736568" cy="7365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89E92F-29CB-456B-878B-E99A3BA8316F}">
      <dsp:nvSpPr>
        <dsp:cNvPr id="0" name=""/>
        <dsp:cNvSpPr/>
      </dsp:nvSpPr>
      <dsp:spPr>
        <a:xfrm>
          <a:off x="1546793" y="725408"/>
          <a:ext cx="9829231" cy="133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34" tIns="141734" rIns="141734" bIns="141734" numCol="1" spcCol="1270" anchor="ctr" anchorCtr="0">
          <a:noAutofit/>
        </a:bodyPr>
        <a:lstStyle/>
        <a:p>
          <a:pPr marL="0" lvl="0" indent="0" algn="l" defTabSz="889000">
            <a:lnSpc>
              <a:spcPct val="90000"/>
            </a:lnSpc>
            <a:spcBef>
              <a:spcPct val="0"/>
            </a:spcBef>
            <a:spcAft>
              <a:spcPct val="35000"/>
            </a:spcAft>
            <a:buNone/>
          </a:pPr>
          <a:r>
            <a:rPr lang="en-GB" sz="2000" kern="1200"/>
            <a:t>Generally considered the most effective communication style because it’s both emotionally honest and considerate of other people’s feelings. Assertive people are able to </a:t>
          </a:r>
          <a:r>
            <a:rPr lang="en-GB" sz="2000" u="sng" kern="1200">
              <a:hlinkClick xmlns:r="http://schemas.openxmlformats.org/officeDocument/2006/relationships" r:id="rId3"/>
            </a:rPr>
            <a:t>be direct</a:t>
          </a:r>
          <a:r>
            <a:rPr lang="en-GB" sz="2000" kern="1200"/>
            <a:t>, clear, and respectful. </a:t>
          </a:r>
          <a:endParaRPr lang="en-US" sz="2000" kern="1200"/>
        </a:p>
      </dsp:txBody>
      <dsp:txXfrm>
        <a:off x="1546793" y="725408"/>
        <a:ext cx="9829231" cy="1339215"/>
      </dsp:txXfrm>
    </dsp:sp>
    <dsp:sp modelId="{1B7C6E60-B441-4DEB-B834-46ACC8169478}">
      <dsp:nvSpPr>
        <dsp:cNvPr id="0" name=""/>
        <dsp:cNvSpPr/>
      </dsp:nvSpPr>
      <dsp:spPr>
        <a:xfrm>
          <a:off x="0" y="2399426"/>
          <a:ext cx="11376025" cy="13392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8E2B51-2395-46CE-85FD-CC7818AB45D6}">
      <dsp:nvSpPr>
        <dsp:cNvPr id="0" name=""/>
        <dsp:cNvSpPr/>
      </dsp:nvSpPr>
      <dsp:spPr>
        <a:xfrm>
          <a:off x="405112" y="2700750"/>
          <a:ext cx="736568" cy="73656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B8E512-129E-4455-8967-3F6B51371DEB}">
      <dsp:nvSpPr>
        <dsp:cNvPr id="0" name=""/>
        <dsp:cNvSpPr/>
      </dsp:nvSpPr>
      <dsp:spPr>
        <a:xfrm>
          <a:off x="1546793" y="2399426"/>
          <a:ext cx="9829231" cy="133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34" tIns="141734" rIns="141734" bIns="141734" numCol="1" spcCol="1270" anchor="ctr" anchorCtr="0">
          <a:noAutofit/>
        </a:bodyPr>
        <a:lstStyle/>
        <a:p>
          <a:pPr marL="0" lvl="0" indent="0" algn="l" defTabSz="889000">
            <a:lnSpc>
              <a:spcPct val="90000"/>
            </a:lnSpc>
            <a:spcBef>
              <a:spcPct val="0"/>
            </a:spcBef>
            <a:spcAft>
              <a:spcPct val="35000"/>
            </a:spcAft>
            <a:buNone/>
          </a:pPr>
          <a:r>
            <a:rPr lang="en-GB" sz="2000" kern="1200"/>
            <a:t>Assertive communication promotes open, honest, and respectful dialogue. Effective communication often involves respecting others and expressing oneself clearly and confidently.</a:t>
          </a:r>
          <a:endParaRPr lang="en-US" sz="2000" kern="1200"/>
        </a:p>
      </dsp:txBody>
      <dsp:txXfrm>
        <a:off x="1546793" y="2399426"/>
        <a:ext cx="9829231" cy="1339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45046-32CB-4A09-8439-900D237D7A4B}">
      <dsp:nvSpPr>
        <dsp:cNvPr id="0" name=""/>
        <dsp:cNvSpPr/>
      </dsp:nvSpPr>
      <dsp:spPr>
        <a:xfrm>
          <a:off x="3332" y="1350899"/>
          <a:ext cx="2379633" cy="151106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DEBCEB4-F911-4C14-8586-CD2E0FE0FD04}">
      <dsp:nvSpPr>
        <dsp:cNvPr id="0" name=""/>
        <dsp:cNvSpPr/>
      </dsp:nvSpPr>
      <dsp:spPr>
        <a:xfrm>
          <a:off x="267736" y="1602083"/>
          <a:ext cx="2379633" cy="151106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Right message </a:t>
          </a:r>
          <a:endParaRPr lang="en-US" sz="3300" kern="1200"/>
        </a:p>
      </dsp:txBody>
      <dsp:txXfrm>
        <a:off x="311994" y="1646341"/>
        <a:ext cx="2291117" cy="1422551"/>
      </dsp:txXfrm>
    </dsp:sp>
    <dsp:sp modelId="{AB320E2C-8B16-4BF3-B7B8-DF7084550F08}">
      <dsp:nvSpPr>
        <dsp:cNvPr id="0" name=""/>
        <dsp:cNvSpPr/>
      </dsp:nvSpPr>
      <dsp:spPr>
        <a:xfrm>
          <a:off x="2911773" y="1350899"/>
          <a:ext cx="2379633" cy="151106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634BE56-47EF-47B7-81B0-BDC2247D5384}">
      <dsp:nvSpPr>
        <dsp:cNvPr id="0" name=""/>
        <dsp:cNvSpPr/>
      </dsp:nvSpPr>
      <dsp:spPr>
        <a:xfrm>
          <a:off x="3176177" y="1602083"/>
          <a:ext cx="2379633" cy="151106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Right person</a:t>
          </a:r>
          <a:endParaRPr lang="en-US" sz="3300" kern="1200"/>
        </a:p>
      </dsp:txBody>
      <dsp:txXfrm>
        <a:off x="3220435" y="1646341"/>
        <a:ext cx="2291117" cy="1422551"/>
      </dsp:txXfrm>
    </dsp:sp>
    <dsp:sp modelId="{E3628EC2-5317-4D79-BEC2-E39960DB5BAF}">
      <dsp:nvSpPr>
        <dsp:cNvPr id="0" name=""/>
        <dsp:cNvSpPr/>
      </dsp:nvSpPr>
      <dsp:spPr>
        <a:xfrm>
          <a:off x="5820214" y="1350899"/>
          <a:ext cx="2379633" cy="151106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32A7F17-EBCA-4FBB-B306-C91902FC3F70}">
      <dsp:nvSpPr>
        <dsp:cNvPr id="0" name=""/>
        <dsp:cNvSpPr/>
      </dsp:nvSpPr>
      <dsp:spPr>
        <a:xfrm>
          <a:off x="6084618" y="1602083"/>
          <a:ext cx="2379633" cy="151106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Right time </a:t>
          </a:r>
          <a:endParaRPr lang="en-US" sz="3300" kern="1200"/>
        </a:p>
      </dsp:txBody>
      <dsp:txXfrm>
        <a:off x="6128876" y="1646341"/>
        <a:ext cx="2291117" cy="1422551"/>
      </dsp:txXfrm>
    </dsp:sp>
    <dsp:sp modelId="{F83BE5CB-23A6-4922-924A-B1A01010F25C}">
      <dsp:nvSpPr>
        <dsp:cNvPr id="0" name=""/>
        <dsp:cNvSpPr/>
      </dsp:nvSpPr>
      <dsp:spPr>
        <a:xfrm>
          <a:off x="8728655" y="1350899"/>
          <a:ext cx="2379633" cy="151106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EE9083E-B02C-4D50-A9F6-EB9197E4ED1A}">
      <dsp:nvSpPr>
        <dsp:cNvPr id="0" name=""/>
        <dsp:cNvSpPr/>
      </dsp:nvSpPr>
      <dsp:spPr>
        <a:xfrm>
          <a:off x="8993058" y="1602083"/>
          <a:ext cx="2379633" cy="151106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Right method </a:t>
          </a:r>
          <a:endParaRPr lang="en-US" sz="3300" kern="1200"/>
        </a:p>
      </dsp:txBody>
      <dsp:txXfrm>
        <a:off x="9037316" y="1646341"/>
        <a:ext cx="2291117" cy="14225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AB11F-AFB7-4200-964D-56A95EC7D66E}">
      <dsp:nvSpPr>
        <dsp:cNvPr id="0" name=""/>
        <dsp:cNvSpPr/>
      </dsp:nvSpPr>
      <dsp:spPr>
        <a:xfrm>
          <a:off x="339127" y="82095"/>
          <a:ext cx="927360" cy="9273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DEB17-977A-4900-AAC9-258709683D78}">
      <dsp:nvSpPr>
        <dsp:cNvPr id="0" name=""/>
        <dsp:cNvSpPr/>
      </dsp:nvSpPr>
      <dsp:spPr>
        <a:xfrm>
          <a:off x="533873" y="276840"/>
          <a:ext cx="537869" cy="5378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C10BCC-88EE-4A47-BC00-DC633BE94A47}">
      <dsp:nvSpPr>
        <dsp:cNvPr id="0" name=""/>
        <dsp:cNvSpPr/>
      </dsp:nvSpPr>
      <dsp:spPr>
        <a:xfrm>
          <a:off x="1465208" y="82095"/>
          <a:ext cx="2185922"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F2F meetings</a:t>
          </a:r>
          <a:endParaRPr lang="en-US" sz="2400" kern="1200"/>
        </a:p>
      </dsp:txBody>
      <dsp:txXfrm>
        <a:off x="1465208" y="82095"/>
        <a:ext cx="2185922" cy="927360"/>
      </dsp:txXfrm>
    </dsp:sp>
    <dsp:sp modelId="{F5E5F869-BC10-4CCA-9F51-55E3B6BACE20}">
      <dsp:nvSpPr>
        <dsp:cNvPr id="0" name=""/>
        <dsp:cNvSpPr/>
      </dsp:nvSpPr>
      <dsp:spPr>
        <a:xfrm>
          <a:off x="4032010" y="82095"/>
          <a:ext cx="927360" cy="9273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454E8-3757-4A7D-B187-96BBCF121247}">
      <dsp:nvSpPr>
        <dsp:cNvPr id="0" name=""/>
        <dsp:cNvSpPr/>
      </dsp:nvSpPr>
      <dsp:spPr>
        <a:xfrm>
          <a:off x="4226756" y="276840"/>
          <a:ext cx="537869" cy="5378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BEF3D5-CDD3-4B19-A970-D4E1ABF94B19}">
      <dsp:nvSpPr>
        <dsp:cNvPr id="0" name=""/>
        <dsp:cNvSpPr/>
      </dsp:nvSpPr>
      <dsp:spPr>
        <a:xfrm>
          <a:off x="5158091" y="82095"/>
          <a:ext cx="2185922"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Zoom meetings</a:t>
          </a:r>
          <a:endParaRPr lang="en-US" sz="2400" kern="1200"/>
        </a:p>
      </dsp:txBody>
      <dsp:txXfrm>
        <a:off x="5158091" y="82095"/>
        <a:ext cx="2185922" cy="927360"/>
      </dsp:txXfrm>
    </dsp:sp>
    <dsp:sp modelId="{6AB7C9C1-1232-4ECA-99E9-010E4663C643}">
      <dsp:nvSpPr>
        <dsp:cNvPr id="0" name=""/>
        <dsp:cNvSpPr/>
      </dsp:nvSpPr>
      <dsp:spPr>
        <a:xfrm>
          <a:off x="7724894" y="82095"/>
          <a:ext cx="927360" cy="9273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B08B2-5EDD-47D2-B776-6CCC8B773FBB}">
      <dsp:nvSpPr>
        <dsp:cNvPr id="0" name=""/>
        <dsp:cNvSpPr/>
      </dsp:nvSpPr>
      <dsp:spPr>
        <a:xfrm>
          <a:off x="7919640" y="276840"/>
          <a:ext cx="537869" cy="5378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6804C6-AADB-4273-8B33-50C938E59BE4}">
      <dsp:nvSpPr>
        <dsp:cNvPr id="0" name=""/>
        <dsp:cNvSpPr/>
      </dsp:nvSpPr>
      <dsp:spPr>
        <a:xfrm>
          <a:off x="8850975" y="82095"/>
          <a:ext cx="2185922"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Email </a:t>
          </a:r>
          <a:endParaRPr lang="en-US" sz="2400" kern="1200"/>
        </a:p>
      </dsp:txBody>
      <dsp:txXfrm>
        <a:off x="8850975" y="82095"/>
        <a:ext cx="2185922" cy="927360"/>
      </dsp:txXfrm>
    </dsp:sp>
    <dsp:sp modelId="{0A4FA368-F0DB-45AE-A581-A080E8D9CFD9}">
      <dsp:nvSpPr>
        <dsp:cNvPr id="0" name=""/>
        <dsp:cNvSpPr/>
      </dsp:nvSpPr>
      <dsp:spPr>
        <a:xfrm>
          <a:off x="339127" y="1768344"/>
          <a:ext cx="927360" cy="9273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B015B-6292-4EBF-816B-B35C0595E562}">
      <dsp:nvSpPr>
        <dsp:cNvPr id="0" name=""/>
        <dsp:cNvSpPr/>
      </dsp:nvSpPr>
      <dsp:spPr>
        <a:xfrm>
          <a:off x="533873" y="1963090"/>
          <a:ext cx="537869" cy="5378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9C0371-7785-4B53-A17C-F6C9341E9672}">
      <dsp:nvSpPr>
        <dsp:cNvPr id="0" name=""/>
        <dsp:cNvSpPr/>
      </dsp:nvSpPr>
      <dsp:spPr>
        <a:xfrm>
          <a:off x="1465208" y="1768344"/>
          <a:ext cx="2185922"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Social media</a:t>
          </a:r>
          <a:endParaRPr lang="en-US" sz="2400" kern="1200"/>
        </a:p>
      </dsp:txBody>
      <dsp:txXfrm>
        <a:off x="1465208" y="1768344"/>
        <a:ext cx="2185922" cy="927360"/>
      </dsp:txXfrm>
    </dsp:sp>
    <dsp:sp modelId="{635768EF-5941-463A-AACE-E7DC21E973B7}">
      <dsp:nvSpPr>
        <dsp:cNvPr id="0" name=""/>
        <dsp:cNvSpPr/>
      </dsp:nvSpPr>
      <dsp:spPr>
        <a:xfrm>
          <a:off x="4032010" y="1768344"/>
          <a:ext cx="927360" cy="9273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EB395-D0B9-4645-9F0D-214FF02D5460}">
      <dsp:nvSpPr>
        <dsp:cNvPr id="0" name=""/>
        <dsp:cNvSpPr/>
      </dsp:nvSpPr>
      <dsp:spPr>
        <a:xfrm>
          <a:off x="4226756" y="1963090"/>
          <a:ext cx="537869" cy="5378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A8982E-BD53-4278-A12E-C733903B60A9}">
      <dsp:nvSpPr>
        <dsp:cNvPr id="0" name=""/>
        <dsp:cNvSpPr/>
      </dsp:nvSpPr>
      <dsp:spPr>
        <a:xfrm>
          <a:off x="5158091" y="1768344"/>
          <a:ext cx="2185922"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WhatsApp groups</a:t>
          </a:r>
          <a:endParaRPr lang="en-US" sz="2400" kern="1200"/>
        </a:p>
      </dsp:txBody>
      <dsp:txXfrm>
        <a:off x="5158091" y="1768344"/>
        <a:ext cx="2185922" cy="927360"/>
      </dsp:txXfrm>
    </dsp:sp>
    <dsp:sp modelId="{0D0A8C81-E9D0-49EB-B72C-972993B0CD3E}">
      <dsp:nvSpPr>
        <dsp:cNvPr id="0" name=""/>
        <dsp:cNvSpPr/>
      </dsp:nvSpPr>
      <dsp:spPr>
        <a:xfrm>
          <a:off x="7724894" y="1768344"/>
          <a:ext cx="927360" cy="9273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6D3F9-158E-4F65-87D0-2A0B093D448B}">
      <dsp:nvSpPr>
        <dsp:cNvPr id="0" name=""/>
        <dsp:cNvSpPr/>
      </dsp:nvSpPr>
      <dsp:spPr>
        <a:xfrm>
          <a:off x="7919640" y="1963090"/>
          <a:ext cx="537869" cy="53786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617CD0-30B5-4F54-A323-1B928638E941}">
      <dsp:nvSpPr>
        <dsp:cNvPr id="0" name=""/>
        <dsp:cNvSpPr/>
      </dsp:nvSpPr>
      <dsp:spPr>
        <a:xfrm>
          <a:off x="8850975" y="1768344"/>
          <a:ext cx="2185922"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Phone</a:t>
          </a:r>
          <a:endParaRPr lang="en-US" sz="2400" kern="1200"/>
        </a:p>
      </dsp:txBody>
      <dsp:txXfrm>
        <a:off x="8850975" y="1768344"/>
        <a:ext cx="2185922" cy="927360"/>
      </dsp:txXfrm>
    </dsp:sp>
    <dsp:sp modelId="{3431902C-CFD3-4CC0-AF42-63D4B6502FEA}">
      <dsp:nvSpPr>
        <dsp:cNvPr id="0" name=""/>
        <dsp:cNvSpPr/>
      </dsp:nvSpPr>
      <dsp:spPr>
        <a:xfrm>
          <a:off x="339127" y="3454593"/>
          <a:ext cx="927360" cy="9273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E9568-3BB6-45F6-95AE-0F07659B443D}">
      <dsp:nvSpPr>
        <dsp:cNvPr id="0" name=""/>
        <dsp:cNvSpPr/>
      </dsp:nvSpPr>
      <dsp:spPr>
        <a:xfrm>
          <a:off x="533873" y="3649339"/>
          <a:ext cx="537869" cy="53786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FC5730-416D-4BD1-8784-21727EE3AECE}">
      <dsp:nvSpPr>
        <dsp:cNvPr id="0" name=""/>
        <dsp:cNvSpPr/>
      </dsp:nvSpPr>
      <dsp:spPr>
        <a:xfrm>
          <a:off x="1465208" y="3454593"/>
          <a:ext cx="2185922"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Post</a:t>
          </a:r>
          <a:endParaRPr lang="en-US" sz="2400" kern="1200"/>
        </a:p>
      </dsp:txBody>
      <dsp:txXfrm>
        <a:off x="1465208" y="3454593"/>
        <a:ext cx="2185922" cy="927360"/>
      </dsp:txXfrm>
    </dsp:sp>
    <dsp:sp modelId="{3DC5C379-FDA4-45DD-A17B-C629A0FB49FC}">
      <dsp:nvSpPr>
        <dsp:cNvPr id="0" name=""/>
        <dsp:cNvSpPr/>
      </dsp:nvSpPr>
      <dsp:spPr>
        <a:xfrm>
          <a:off x="4032010" y="3454593"/>
          <a:ext cx="927360" cy="9273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A8941-E25A-4140-BA95-245A1E5A52BD}">
      <dsp:nvSpPr>
        <dsp:cNvPr id="0" name=""/>
        <dsp:cNvSpPr/>
      </dsp:nvSpPr>
      <dsp:spPr>
        <a:xfrm>
          <a:off x="4226756" y="3649339"/>
          <a:ext cx="537869" cy="537869"/>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1007A6-8FF7-42C4-8962-E657E6F249DC}">
      <dsp:nvSpPr>
        <dsp:cNvPr id="0" name=""/>
        <dsp:cNvSpPr/>
      </dsp:nvSpPr>
      <dsp:spPr>
        <a:xfrm>
          <a:off x="5158091" y="3454593"/>
          <a:ext cx="2185922"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Handwritten notes </a:t>
          </a:r>
          <a:endParaRPr lang="en-US" sz="2400" kern="1200"/>
        </a:p>
      </dsp:txBody>
      <dsp:txXfrm>
        <a:off x="5158091" y="3454593"/>
        <a:ext cx="2185922" cy="927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0A0F9-27F3-4CB1-9DEC-29E23CB49CFB}">
      <dsp:nvSpPr>
        <dsp:cNvPr id="0" name=""/>
        <dsp:cNvSpPr/>
      </dsp:nvSpPr>
      <dsp:spPr>
        <a:xfrm>
          <a:off x="693012" y="522024"/>
          <a:ext cx="2058750" cy="20587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AB135-84E0-4A5A-BA59-C030CD97B793}">
      <dsp:nvSpPr>
        <dsp:cNvPr id="0" name=""/>
        <dsp:cNvSpPr/>
      </dsp:nvSpPr>
      <dsp:spPr>
        <a:xfrm>
          <a:off x="1131762" y="960774"/>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8276D4-0A2A-4946-BBD2-A1C3F905F187}">
      <dsp:nvSpPr>
        <dsp:cNvPr id="0" name=""/>
        <dsp:cNvSpPr/>
      </dsp:nvSpPr>
      <dsp:spPr>
        <a:xfrm>
          <a:off x="34887" y="3222025"/>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dirty="0"/>
            <a:t>Do you ask leaders how they would like to receive communication</a:t>
          </a:r>
          <a:endParaRPr lang="en-US" sz="1300" kern="1200" dirty="0"/>
        </a:p>
      </dsp:txBody>
      <dsp:txXfrm>
        <a:off x="34887" y="3222025"/>
        <a:ext cx="3375000" cy="720000"/>
      </dsp:txXfrm>
    </dsp:sp>
    <dsp:sp modelId="{475D3EC5-8AE4-41CD-B202-6558C6A525ED}">
      <dsp:nvSpPr>
        <dsp:cNvPr id="0" name=""/>
        <dsp:cNvSpPr/>
      </dsp:nvSpPr>
      <dsp:spPr>
        <a:xfrm>
          <a:off x="4658637" y="522024"/>
          <a:ext cx="2058750" cy="20587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360F9-DEB2-4376-9E88-1D4A21546F28}">
      <dsp:nvSpPr>
        <dsp:cNvPr id="0" name=""/>
        <dsp:cNvSpPr/>
      </dsp:nvSpPr>
      <dsp:spPr>
        <a:xfrm>
          <a:off x="5097387" y="960774"/>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BB729C-FAA4-4E01-AC83-0FBEE0DF5AE0}">
      <dsp:nvSpPr>
        <dsp:cNvPr id="0" name=""/>
        <dsp:cNvSpPr/>
      </dsp:nvSpPr>
      <dsp:spPr>
        <a:xfrm>
          <a:off x="4000512" y="3222025"/>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dirty="0"/>
            <a:t>Do you consider how frequently you communicate </a:t>
          </a:r>
          <a:endParaRPr lang="en-US" sz="1300" kern="1200" dirty="0"/>
        </a:p>
      </dsp:txBody>
      <dsp:txXfrm>
        <a:off x="4000512" y="3222025"/>
        <a:ext cx="3375000" cy="720000"/>
      </dsp:txXfrm>
    </dsp:sp>
    <dsp:sp modelId="{F6497C78-FA56-4785-82B5-827CB2E12D1B}">
      <dsp:nvSpPr>
        <dsp:cNvPr id="0" name=""/>
        <dsp:cNvSpPr/>
      </dsp:nvSpPr>
      <dsp:spPr>
        <a:xfrm>
          <a:off x="8624262" y="522024"/>
          <a:ext cx="2058750" cy="20587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3A3714-3138-4EE4-A28A-C88E3AEFCCC1}">
      <dsp:nvSpPr>
        <dsp:cNvPr id="0" name=""/>
        <dsp:cNvSpPr/>
      </dsp:nvSpPr>
      <dsp:spPr>
        <a:xfrm>
          <a:off x="9063012" y="960774"/>
          <a:ext cx="1181250" cy="1181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5D3D83-078F-4C2D-BCC9-B6B3833049FF}">
      <dsp:nvSpPr>
        <dsp:cNvPr id="0" name=""/>
        <dsp:cNvSpPr/>
      </dsp:nvSpPr>
      <dsp:spPr>
        <a:xfrm>
          <a:off x="7966137" y="3222025"/>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dirty="0"/>
            <a:t>Do you consider communication overload </a:t>
          </a:r>
          <a:endParaRPr lang="en-US" sz="1300" kern="1200" dirty="0"/>
        </a:p>
      </dsp:txBody>
      <dsp:txXfrm>
        <a:off x="7966137" y="3222025"/>
        <a:ext cx="3375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40991-6E2B-41CA-B04B-D83720C8DDEC}">
      <dsp:nvSpPr>
        <dsp:cNvPr id="0" name=""/>
        <dsp:cNvSpPr/>
      </dsp:nvSpPr>
      <dsp:spPr>
        <a:xfrm>
          <a:off x="394799" y="1445273"/>
          <a:ext cx="635185" cy="6351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0557E7-EF1C-43CF-93A9-11D1BB36EC03}">
      <dsp:nvSpPr>
        <dsp:cNvPr id="0" name=""/>
        <dsp:cNvSpPr/>
      </dsp:nvSpPr>
      <dsp:spPr>
        <a:xfrm>
          <a:off x="6630" y="2348302"/>
          <a:ext cx="1411523" cy="67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Be welcoming and consider the venue  </a:t>
          </a:r>
          <a:endParaRPr lang="en-US" sz="1100" kern="1200" dirty="0"/>
        </a:p>
      </dsp:txBody>
      <dsp:txXfrm>
        <a:off x="6630" y="2348302"/>
        <a:ext cx="1411523" cy="670473"/>
      </dsp:txXfrm>
    </dsp:sp>
    <dsp:sp modelId="{61A6903E-52D1-424F-84F2-6D6D0ED7FE6C}">
      <dsp:nvSpPr>
        <dsp:cNvPr id="0" name=""/>
        <dsp:cNvSpPr/>
      </dsp:nvSpPr>
      <dsp:spPr>
        <a:xfrm>
          <a:off x="2053339" y="1445273"/>
          <a:ext cx="635185" cy="6351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46E8E8-1A52-43FD-B700-B9A61BAAC7FB}">
      <dsp:nvSpPr>
        <dsp:cNvPr id="0" name=""/>
        <dsp:cNvSpPr/>
      </dsp:nvSpPr>
      <dsp:spPr>
        <a:xfrm>
          <a:off x="1665170" y="2348302"/>
          <a:ext cx="1411523" cy="67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Consider new leaders – use of jargon or referring to people everyone else knows but they may not</a:t>
          </a:r>
          <a:endParaRPr lang="en-US" sz="1100" kern="1200"/>
        </a:p>
      </dsp:txBody>
      <dsp:txXfrm>
        <a:off x="1665170" y="2348302"/>
        <a:ext cx="1411523" cy="670473"/>
      </dsp:txXfrm>
    </dsp:sp>
    <dsp:sp modelId="{DF34C377-0AAF-4D47-87D0-F841BE8B2343}">
      <dsp:nvSpPr>
        <dsp:cNvPr id="0" name=""/>
        <dsp:cNvSpPr/>
      </dsp:nvSpPr>
      <dsp:spPr>
        <a:xfrm>
          <a:off x="3711879" y="1445273"/>
          <a:ext cx="635185" cy="6351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7F43FD-8108-4567-9EFC-8DC0977179B2}">
      <dsp:nvSpPr>
        <dsp:cNvPr id="0" name=""/>
        <dsp:cNvSpPr/>
      </dsp:nvSpPr>
      <dsp:spPr>
        <a:xfrm>
          <a:off x="3323710" y="2348302"/>
          <a:ext cx="1411523" cy="67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Listen </a:t>
          </a:r>
          <a:endParaRPr lang="en-US" sz="1100" kern="1200"/>
        </a:p>
      </dsp:txBody>
      <dsp:txXfrm>
        <a:off x="3323710" y="2348302"/>
        <a:ext cx="1411523" cy="670473"/>
      </dsp:txXfrm>
    </dsp:sp>
    <dsp:sp modelId="{EE14AC20-7AC6-4CF5-831A-30F614DD5E65}">
      <dsp:nvSpPr>
        <dsp:cNvPr id="0" name=""/>
        <dsp:cNvSpPr/>
      </dsp:nvSpPr>
      <dsp:spPr>
        <a:xfrm>
          <a:off x="5370419" y="1445273"/>
          <a:ext cx="635185" cy="6351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D58634-FDB8-4C9F-804E-6C749908BDE1}">
      <dsp:nvSpPr>
        <dsp:cNvPr id="0" name=""/>
        <dsp:cNvSpPr/>
      </dsp:nvSpPr>
      <dsp:spPr>
        <a:xfrm>
          <a:off x="4982250" y="2348302"/>
          <a:ext cx="1411523" cy="67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Body language facial expressions </a:t>
          </a:r>
          <a:endParaRPr lang="en-US" sz="1100" kern="1200"/>
        </a:p>
      </dsp:txBody>
      <dsp:txXfrm>
        <a:off x="4982250" y="2348302"/>
        <a:ext cx="1411523" cy="670473"/>
      </dsp:txXfrm>
    </dsp:sp>
    <dsp:sp modelId="{68B24244-2912-4815-A389-CD4C9274D5F1}">
      <dsp:nvSpPr>
        <dsp:cNvPr id="0" name=""/>
        <dsp:cNvSpPr/>
      </dsp:nvSpPr>
      <dsp:spPr>
        <a:xfrm>
          <a:off x="7028959" y="1445273"/>
          <a:ext cx="635185" cy="6351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6B9D28-9F70-4942-89EB-83169DC2E899}">
      <dsp:nvSpPr>
        <dsp:cNvPr id="0" name=""/>
        <dsp:cNvSpPr/>
      </dsp:nvSpPr>
      <dsp:spPr>
        <a:xfrm>
          <a:off x="6640790" y="2348302"/>
          <a:ext cx="1411523" cy="67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Humour where appropriate or light heartiness</a:t>
          </a:r>
          <a:endParaRPr lang="en-US" sz="1100" kern="1200"/>
        </a:p>
      </dsp:txBody>
      <dsp:txXfrm>
        <a:off x="6640790" y="2348302"/>
        <a:ext cx="1411523" cy="670473"/>
      </dsp:txXfrm>
    </dsp:sp>
    <dsp:sp modelId="{E99AB21A-8788-4EE6-8C0B-F7144DC4A046}">
      <dsp:nvSpPr>
        <dsp:cNvPr id="0" name=""/>
        <dsp:cNvSpPr/>
      </dsp:nvSpPr>
      <dsp:spPr>
        <a:xfrm>
          <a:off x="8687499" y="1445273"/>
          <a:ext cx="635185" cy="63518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2CF329-D1FC-4B0A-99E1-1E20324BAFA6}">
      <dsp:nvSpPr>
        <dsp:cNvPr id="0" name=""/>
        <dsp:cNvSpPr/>
      </dsp:nvSpPr>
      <dsp:spPr>
        <a:xfrm>
          <a:off x="8299330" y="2348302"/>
          <a:ext cx="1411523" cy="67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Encourage feedback and discussion- not a briefing session </a:t>
          </a:r>
          <a:endParaRPr lang="en-US" sz="1100" kern="1200"/>
        </a:p>
      </dsp:txBody>
      <dsp:txXfrm>
        <a:off x="8299330" y="2348302"/>
        <a:ext cx="1411523" cy="670473"/>
      </dsp:txXfrm>
    </dsp:sp>
    <dsp:sp modelId="{E49679CC-1C9B-494F-83E8-F0C3C8949F5C}">
      <dsp:nvSpPr>
        <dsp:cNvPr id="0" name=""/>
        <dsp:cNvSpPr/>
      </dsp:nvSpPr>
      <dsp:spPr>
        <a:xfrm>
          <a:off x="10346039" y="1445273"/>
          <a:ext cx="635185" cy="63518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625489-42FE-456E-95B7-A1CB289AD592}">
      <dsp:nvSpPr>
        <dsp:cNvPr id="0" name=""/>
        <dsp:cNvSpPr/>
      </dsp:nvSpPr>
      <dsp:spPr>
        <a:xfrm>
          <a:off x="9957870" y="2348302"/>
          <a:ext cx="1411523" cy="67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Be appreciate- they are all volunteers  </a:t>
          </a:r>
          <a:endParaRPr lang="en-US" sz="1100" kern="1200"/>
        </a:p>
      </dsp:txBody>
      <dsp:txXfrm>
        <a:off x="9957870" y="2348302"/>
        <a:ext cx="1411523" cy="6704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09874-FF7D-43AD-8460-5BB0B4943183}">
      <dsp:nvSpPr>
        <dsp:cNvPr id="0" name=""/>
        <dsp:cNvSpPr/>
      </dsp:nvSpPr>
      <dsp:spPr>
        <a:xfrm>
          <a:off x="0" y="599064"/>
          <a:ext cx="5383212" cy="758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Mainly 1-Passive </a:t>
          </a:r>
          <a:endParaRPr lang="en-US" sz="2700" kern="1200"/>
        </a:p>
      </dsp:txBody>
      <dsp:txXfrm>
        <a:off x="37010" y="636074"/>
        <a:ext cx="5309192" cy="684140"/>
      </dsp:txXfrm>
    </dsp:sp>
    <dsp:sp modelId="{F305F1B1-8829-433F-813F-2A3055F85111}">
      <dsp:nvSpPr>
        <dsp:cNvPr id="0" name=""/>
        <dsp:cNvSpPr/>
      </dsp:nvSpPr>
      <dsp:spPr>
        <a:xfrm>
          <a:off x="0" y="1434985"/>
          <a:ext cx="5383212" cy="758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Mainly 2-Aggressive</a:t>
          </a:r>
          <a:endParaRPr lang="en-US" sz="2700" kern="1200"/>
        </a:p>
      </dsp:txBody>
      <dsp:txXfrm>
        <a:off x="37010" y="1471995"/>
        <a:ext cx="5309192" cy="684140"/>
      </dsp:txXfrm>
    </dsp:sp>
    <dsp:sp modelId="{DAE36E87-3EBF-412C-AE6B-B4A9CE1F6C26}">
      <dsp:nvSpPr>
        <dsp:cNvPr id="0" name=""/>
        <dsp:cNvSpPr/>
      </dsp:nvSpPr>
      <dsp:spPr>
        <a:xfrm>
          <a:off x="0" y="2270905"/>
          <a:ext cx="5383212" cy="758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Mainly 3 Assertive</a:t>
          </a:r>
          <a:endParaRPr lang="en-US" sz="2700" kern="1200"/>
        </a:p>
      </dsp:txBody>
      <dsp:txXfrm>
        <a:off x="37010" y="2307915"/>
        <a:ext cx="5309192" cy="684140"/>
      </dsp:txXfrm>
    </dsp:sp>
    <dsp:sp modelId="{511F8DA9-97E7-4769-8993-7994ED70BD9B}">
      <dsp:nvSpPr>
        <dsp:cNvPr id="0" name=""/>
        <dsp:cNvSpPr/>
      </dsp:nvSpPr>
      <dsp:spPr>
        <a:xfrm>
          <a:off x="0" y="3106825"/>
          <a:ext cx="5383212" cy="758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Mainly 4- Passive Aggressive </a:t>
          </a:r>
          <a:endParaRPr lang="en-US" sz="2700" kern="1200"/>
        </a:p>
      </dsp:txBody>
      <dsp:txXfrm>
        <a:off x="37010" y="3143835"/>
        <a:ext cx="5309192" cy="6841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2359C-4F39-40DC-A482-D47E2847907A}">
      <dsp:nvSpPr>
        <dsp:cNvPr id="0" name=""/>
        <dsp:cNvSpPr/>
      </dsp:nvSpPr>
      <dsp:spPr>
        <a:xfrm>
          <a:off x="0" y="544"/>
          <a:ext cx="11376025" cy="12751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E77D4-E03A-4FE2-880A-8648841277B1}">
      <dsp:nvSpPr>
        <dsp:cNvPr id="0" name=""/>
        <dsp:cNvSpPr/>
      </dsp:nvSpPr>
      <dsp:spPr>
        <a:xfrm>
          <a:off x="385727" y="287449"/>
          <a:ext cx="701322" cy="701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6E04E6-6A8B-4671-ACF7-12D2CF9FDAC2}">
      <dsp:nvSpPr>
        <dsp:cNvPr id="0" name=""/>
        <dsp:cNvSpPr/>
      </dsp:nvSpPr>
      <dsp:spPr>
        <a:xfrm>
          <a:off x="1472776" y="544"/>
          <a:ext cx="9903248" cy="127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51" tIns="134951" rIns="134951" bIns="134951" numCol="1" spcCol="1270" anchor="ctr" anchorCtr="0">
          <a:noAutofit/>
        </a:bodyPr>
        <a:lstStyle/>
        <a:p>
          <a:pPr marL="0" lvl="0" indent="0" algn="l" defTabSz="844550">
            <a:lnSpc>
              <a:spcPct val="90000"/>
            </a:lnSpc>
            <a:spcBef>
              <a:spcPct val="0"/>
            </a:spcBef>
            <a:spcAft>
              <a:spcPct val="35000"/>
            </a:spcAft>
            <a:buNone/>
          </a:pPr>
          <a:r>
            <a:rPr lang="en-GB" sz="1900" kern="1200"/>
            <a:t>Passive </a:t>
          </a:r>
          <a:endParaRPr lang="en-US" sz="1900" kern="1200"/>
        </a:p>
      </dsp:txBody>
      <dsp:txXfrm>
        <a:off x="1472776" y="544"/>
        <a:ext cx="9903248" cy="1275131"/>
      </dsp:txXfrm>
    </dsp:sp>
    <dsp:sp modelId="{4A3A9B4B-9695-4BD1-BCD4-11464FFDACFD}">
      <dsp:nvSpPr>
        <dsp:cNvPr id="0" name=""/>
        <dsp:cNvSpPr/>
      </dsp:nvSpPr>
      <dsp:spPr>
        <a:xfrm>
          <a:off x="0" y="1594459"/>
          <a:ext cx="11376025" cy="12751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EA5A3-3141-4356-8D43-5C0E8AD3AA12}">
      <dsp:nvSpPr>
        <dsp:cNvPr id="0" name=""/>
        <dsp:cNvSpPr/>
      </dsp:nvSpPr>
      <dsp:spPr>
        <a:xfrm>
          <a:off x="385727" y="1881363"/>
          <a:ext cx="701322" cy="701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3DECF5-E00A-44B1-B3BE-C8C12908E633}">
      <dsp:nvSpPr>
        <dsp:cNvPr id="0" name=""/>
        <dsp:cNvSpPr/>
      </dsp:nvSpPr>
      <dsp:spPr>
        <a:xfrm>
          <a:off x="1472776" y="1594459"/>
          <a:ext cx="9903248" cy="127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51" tIns="134951" rIns="134951" bIns="134951" numCol="1" spcCol="1270" anchor="ctr" anchorCtr="0">
          <a:noAutofit/>
        </a:bodyPr>
        <a:lstStyle/>
        <a:p>
          <a:pPr marL="0" lvl="0" indent="0" algn="l" defTabSz="844550">
            <a:lnSpc>
              <a:spcPct val="90000"/>
            </a:lnSpc>
            <a:spcBef>
              <a:spcPct val="0"/>
            </a:spcBef>
            <a:spcAft>
              <a:spcPct val="35000"/>
            </a:spcAft>
            <a:buNone/>
          </a:pPr>
          <a:r>
            <a:rPr lang="en-GB" sz="1900" kern="1200"/>
            <a:t>People with a </a:t>
          </a:r>
          <a:r>
            <a:rPr lang="en-GB" sz="1900" u="sng" kern="1200">
              <a:hlinkClick xmlns:r="http://schemas.openxmlformats.org/officeDocument/2006/relationships" r:id="rId5"/>
            </a:rPr>
            <a:t>passive communication</a:t>
          </a:r>
          <a:r>
            <a:rPr lang="en-GB" sz="1900" kern="1200"/>
            <a:t> style are generally more quiet, reserved, and less likely to openly express their feelings. They prefer to be supportive and defer decisions to others and have a tendency to be overly apologetic.</a:t>
          </a:r>
          <a:endParaRPr lang="en-US" sz="1900" kern="1200"/>
        </a:p>
      </dsp:txBody>
      <dsp:txXfrm>
        <a:off x="1472776" y="1594459"/>
        <a:ext cx="9903248" cy="1275131"/>
      </dsp:txXfrm>
    </dsp:sp>
    <dsp:sp modelId="{764BBDC2-9AEC-4982-9567-0085F97D72A5}">
      <dsp:nvSpPr>
        <dsp:cNvPr id="0" name=""/>
        <dsp:cNvSpPr/>
      </dsp:nvSpPr>
      <dsp:spPr>
        <a:xfrm>
          <a:off x="0" y="3188373"/>
          <a:ext cx="11376025" cy="12751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B6BD2-F0BD-4075-BF92-B3B3F2CBD1DF}">
      <dsp:nvSpPr>
        <dsp:cNvPr id="0" name=""/>
        <dsp:cNvSpPr/>
      </dsp:nvSpPr>
      <dsp:spPr>
        <a:xfrm>
          <a:off x="385727" y="3475278"/>
          <a:ext cx="701322" cy="70132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5CFBDA-3B47-41B8-BD4A-E9F87FEE5CD2}">
      <dsp:nvSpPr>
        <dsp:cNvPr id="0" name=""/>
        <dsp:cNvSpPr/>
      </dsp:nvSpPr>
      <dsp:spPr>
        <a:xfrm>
          <a:off x="1472776" y="3188373"/>
          <a:ext cx="9903248" cy="127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51" tIns="134951" rIns="134951" bIns="134951" numCol="1" spcCol="1270" anchor="ctr" anchorCtr="0">
          <a:noAutofit/>
        </a:bodyPr>
        <a:lstStyle/>
        <a:p>
          <a:pPr marL="0" lvl="0" indent="0" algn="l" defTabSz="844550">
            <a:lnSpc>
              <a:spcPct val="90000"/>
            </a:lnSpc>
            <a:spcBef>
              <a:spcPct val="0"/>
            </a:spcBef>
            <a:spcAft>
              <a:spcPct val="35000"/>
            </a:spcAft>
            <a:buNone/>
          </a:pPr>
          <a:r>
            <a:rPr lang="en-GB" sz="1900" kern="1200"/>
            <a:t>What are the challenges with this style in the commissioner role  </a:t>
          </a:r>
          <a:endParaRPr lang="en-US" sz="1900" kern="1200"/>
        </a:p>
      </dsp:txBody>
      <dsp:txXfrm>
        <a:off x="1472776" y="3188373"/>
        <a:ext cx="9903248" cy="12751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E2B64-CF0E-4662-8A81-4A856761FA1E}">
      <dsp:nvSpPr>
        <dsp:cNvPr id="0" name=""/>
        <dsp:cNvSpPr/>
      </dsp:nvSpPr>
      <dsp:spPr>
        <a:xfrm>
          <a:off x="0" y="544"/>
          <a:ext cx="11376025" cy="12751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A708C5-DD17-476E-980A-47A863B15C90}">
      <dsp:nvSpPr>
        <dsp:cNvPr id="0" name=""/>
        <dsp:cNvSpPr/>
      </dsp:nvSpPr>
      <dsp:spPr>
        <a:xfrm>
          <a:off x="385727" y="287449"/>
          <a:ext cx="701322" cy="701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EDE0C2-25E2-46A3-A5FC-7796D640A9F5}">
      <dsp:nvSpPr>
        <dsp:cNvPr id="0" name=""/>
        <dsp:cNvSpPr/>
      </dsp:nvSpPr>
      <dsp:spPr>
        <a:xfrm>
          <a:off x="1472776" y="544"/>
          <a:ext cx="9903248" cy="127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51" tIns="134951" rIns="134951" bIns="134951" numCol="1" spcCol="1270" anchor="ctr" anchorCtr="0">
          <a:noAutofit/>
        </a:bodyPr>
        <a:lstStyle/>
        <a:p>
          <a:pPr marL="0" lvl="0" indent="0" algn="l" defTabSz="711200">
            <a:lnSpc>
              <a:spcPct val="90000"/>
            </a:lnSpc>
            <a:spcBef>
              <a:spcPct val="0"/>
            </a:spcBef>
            <a:spcAft>
              <a:spcPct val="35000"/>
            </a:spcAft>
            <a:buNone/>
          </a:pPr>
          <a:r>
            <a:rPr lang="en-GB" sz="1600" kern="1200"/>
            <a:t>People with an </a:t>
          </a:r>
          <a:r>
            <a:rPr lang="en-GB" sz="1600" u="sng" kern="1200">
              <a:hlinkClick xmlns:r="http://schemas.openxmlformats.org/officeDocument/2006/relationships" r:id="rId3"/>
            </a:rPr>
            <a:t>aggressive</a:t>
          </a:r>
          <a:r>
            <a:rPr lang="en-GB" sz="1600" kern="1200"/>
            <a:t> communication style tend to be overly direct and dominant, often with minimal consideration for others. This often takes the form of yelling, shouting, dominating the conversation, and speaking forcefully before thinking</a:t>
          </a:r>
          <a:endParaRPr lang="en-US" sz="1600" kern="1200"/>
        </a:p>
      </dsp:txBody>
      <dsp:txXfrm>
        <a:off x="1472776" y="544"/>
        <a:ext cx="9903248" cy="1275131"/>
      </dsp:txXfrm>
    </dsp:sp>
    <dsp:sp modelId="{E926348D-D91C-48EE-A306-17B5F85E66E6}">
      <dsp:nvSpPr>
        <dsp:cNvPr id="0" name=""/>
        <dsp:cNvSpPr/>
      </dsp:nvSpPr>
      <dsp:spPr>
        <a:xfrm>
          <a:off x="0" y="1594459"/>
          <a:ext cx="11376025" cy="12751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23E2A-DBE0-472E-8412-42E8096D11B7}">
      <dsp:nvSpPr>
        <dsp:cNvPr id="0" name=""/>
        <dsp:cNvSpPr/>
      </dsp:nvSpPr>
      <dsp:spPr>
        <a:xfrm>
          <a:off x="385727" y="1881363"/>
          <a:ext cx="701322" cy="70132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8E086D-A08D-4659-9B2A-686716B45E91}">
      <dsp:nvSpPr>
        <dsp:cNvPr id="0" name=""/>
        <dsp:cNvSpPr/>
      </dsp:nvSpPr>
      <dsp:spPr>
        <a:xfrm>
          <a:off x="1472776" y="1594459"/>
          <a:ext cx="9903248" cy="127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51" tIns="134951" rIns="134951" bIns="134951" numCol="1" spcCol="1270" anchor="ctr" anchorCtr="0">
          <a:noAutofit/>
        </a:bodyPr>
        <a:lstStyle/>
        <a:p>
          <a:pPr marL="0" lvl="0" indent="0" algn="l" defTabSz="711200">
            <a:lnSpc>
              <a:spcPct val="90000"/>
            </a:lnSpc>
            <a:spcBef>
              <a:spcPct val="0"/>
            </a:spcBef>
            <a:spcAft>
              <a:spcPct val="35000"/>
            </a:spcAft>
            <a:buNone/>
          </a:pPr>
          <a:r>
            <a:rPr lang="en-GB" sz="1600" kern="1200"/>
            <a:t>Aggressive communicators might feel good at getting a point across in what they perceive to be an efficient manner, but when the message is shared harshly—or at the expense of others’ feelings—it makes it hard for people to hear it and respond in a regulated way</a:t>
          </a:r>
          <a:endParaRPr lang="en-US" sz="1600" kern="1200"/>
        </a:p>
      </dsp:txBody>
      <dsp:txXfrm>
        <a:off x="1472776" y="1594459"/>
        <a:ext cx="9903248" cy="1275131"/>
      </dsp:txXfrm>
    </dsp:sp>
    <dsp:sp modelId="{ECDB08A5-EA59-4672-B1D3-5A1F982290D8}">
      <dsp:nvSpPr>
        <dsp:cNvPr id="0" name=""/>
        <dsp:cNvSpPr/>
      </dsp:nvSpPr>
      <dsp:spPr>
        <a:xfrm>
          <a:off x="0" y="3188373"/>
          <a:ext cx="11376025" cy="12751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622D9-C925-41D1-BB9C-F843C15F0FE4}">
      <dsp:nvSpPr>
        <dsp:cNvPr id="0" name=""/>
        <dsp:cNvSpPr/>
      </dsp:nvSpPr>
      <dsp:spPr>
        <a:xfrm>
          <a:off x="385727" y="3475278"/>
          <a:ext cx="701322" cy="70132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1C9CB-C973-4E1B-9E0C-43338D21F1A8}">
      <dsp:nvSpPr>
        <dsp:cNvPr id="0" name=""/>
        <dsp:cNvSpPr/>
      </dsp:nvSpPr>
      <dsp:spPr>
        <a:xfrm>
          <a:off x="1472776" y="3188373"/>
          <a:ext cx="9903248" cy="127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51" tIns="134951" rIns="134951" bIns="134951" numCol="1" spcCol="1270" anchor="ctr" anchorCtr="0">
          <a:noAutofit/>
        </a:bodyPr>
        <a:lstStyle/>
        <a:p>
          <a:pPr marL="0" lvl="0" indent="0" algn="l" defTabSz="711200">
            <a:lnSpc>
              <a:spcPct val="90000"/>
            </a:lnSpc>
            <a:spcBef>
              <a:spcPct val="0"/>
            </a:spcBef>
            <a:spcAft>
              <a:spcPct val="35000"/>
            </a:spcAft>
            <a:buNone/>
          </a:pPr>
          <a:r>
            <a:rPr lang="en-GB" sz="1600" kern="1200" dirty="0"/>
            <a:t>What are the challenges of his style in the commissioner role </a:t>
          </a:r>
          <a:endParaRPr lang="en-US" sz="1600" kern="1200" dirty="0"/>
        </a:p>
      </dsp:txBody>
      <dsp:txXfrm>
        <a:off x="1472776" y="3188373"/>
        <a:ext cx="9903248" cy="12751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CE1D8-8459-4629-AB0F-211C66D27AB8}">
      <dsp:nvSpPr>
        <dsp:cNvPr id="0" name=""/>
        <dsp:cNvSpPr/>
      </dsp:nvSpPr>
      <dsp:spPr>
        <a:xfrm>
          <a:off x="0" y="544"/>
          <a:ext cx="113760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1B2B6-B443-4876-B8FC-94510525BA95}">
      <dsp:nvSpPr>
        <dsp:cNvPr id="0" name=""/>
        <dsp:cNvSpPr/>
      </dsp:nvSpPr>
      <dsp:spPr>
        <a:xfrm>
          <a:off x="0" y="544"/>
          <a:ext cx="11376025" cy="89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This might seem passive on the surface; this style can be a type of covert aggression. </a:t>
          </a:r>
          <a:endParaRPr lang="en-US" sz="2100" kern="1200" dirty="0"/>
        </a:p>
      </dsp:txBody>
      <dsp:txXfrm>
        <a:off x="0" y="544"/>
        <a:ext cx="11376025" cy="892592"/>
      </dsp:txXfrm>
    </dsp:sp>
    <dsp:sp modelId="{6F2C0CD0-5FF0-4141-817E-5A05C4176FA5}">
      <dsp:nvSpPr>
        <dsp:cNvPr id="0" name=""/>
        <dsp:cNvSpPr/>
      </dsp:nvSpPr>
      <dsp:spPr>
        <a:xfrm>
          <a:off x="0" y="893136"/>
          <a:ext cx="113760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50D01-5B42-4FB7-893D-1D9AB5B4E689}">
      <dsp:nvSpPr>
        <dsp:cNvPr id="0" name=""/>
        <dsp:cNvSpPr/>
      </dsp:nvSpPr>
      <dsp:spPr>
        <a:xfrm>
          <a:off x="0" y="893136"/>
          <a:ext cx="11376025" cy="89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Sarcastic comments, or  procrastination, communicating in indirect ways, (hinting)  or backhanded ways, hoping that the other person will work it out or notice  . </a:t>
          </a:r>
          <a:endParaRPr lang="en-US" sz="2100" kern="1200" dirty="0"/>
        </a:p>
      </dsp:txBody>
      <dsp:txXfrm>
        <a:off x="0" y="893136"/>
        <a:ext cx="11376025" cy="892592"/>
      </dsp:txXfrm>
    </dsp:sp>
    <dsp:sp modelId="{E5F31E1A-ED1D-4049-9778-E21CB14509F1}">
      <dsp:nvSpPr>
        <dsp:cNvPr id="0" name=""/>
        <dsp:cNvSpPr/>
      </dsp:nvSpPr>
      <dsp:spPr>
        <a:xfrm>
          <a:off x="0" y="1785728"/>
          <a:ext cx="113760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F36D1-2AC4-4DBD-98F8-F11ABED5D193}">
      <dsp:nvSpPr>
        <dsp:cNvPr id="0" name=""/>
        <dsp:cNvSpPr/>
      </dsp:nvSpPr>
      <dsp:spPr>
        <a:xfrm>
          <a:off x="0" y="1785728"/>
          <a:ext cx="11376025" cy="89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This behaviour can be frustrating when the person on the receiving end must try to  interpret or figure out what the passive-aggressive person wants. </a:t>
          </a:r>
          <a:endParaRPr lang="en-US" sz="2100" kern="1200" dirty="0"/>
        </a:p>
      </dsp:txBody>
      <dsp:txXfrm>
        <a:off x="0" y="1785728"/>
        <a:ext cx="11376025" cy="892592"/>
      </dsp:txXfrm>
    </dsp:sp>
    <dsp:sp modelId="{D711478B-70AE-4622-B382-8596D8D10E81}">
      <dsp:nvSpPr>
        <dsp:cNvPr id="0" name=""/>
        <dsp:cNvSpPr/>
      </dsp:nvSpPr>
      <dsp:spPr>
        <a:xfrm>
          <a:off x="0" y="2678321"/>
          <a:ext cx="113760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DE6D1-64AF-4B9C-A2F4-86E229A0074C}">
      <dsp:nvSpPr>
        <dsp:cNvPr id="0" name=""/>
        <dsp:cNvSpPr/>
      </dsp:nvSpPr>
      <dsp:spPr>
        <a:xfrm>
          <a:off x="0" y="2678321"/>
          <a:ext cx="11376025" cy="89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And it makes the passive-aggressive communicator equally frustrated when they just can't seem to get the message across clearly.</a:t>
          </a:r>
          <a:endParaRPr lang="en-US" sz="2100" kern="1200"/>
        </a:p>
      </dsp:txBody>
      <dsp:txXfrm>
        <a:off x="0" y="2678321"/>
        <a:ext cx="11376025" cy="892592"/>
      </dsp:txXfrm>
    </dsp:sp>
    <dsp:sp modelId="{AE0E2F12-DC54-4AE6-8EFF-90F8EBC04783}">
      <dsp:nvSpPr>
        <dsp:cNvPr id="0" name=""/>
        <dsp:cNvSpPr/>
      </dsp:nvSpPr>
      <dsp:spPr>
        <a:xfrm>
          <a:off x="0" y="3570913"/>
          <a:ext cx="113760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A60E88-0D7D-483E-B2B9-B62E7CD04D3E}">
      <dsp:nvSpPr>
        <dsp:cNvPr id="0" name=""/>
        <dsp:cNvSpPr/>
      </dsp:nvSpPr>
      <dsp:spPr>
        <a:xfrm>
          <a:off x="0" y="3570913"/>
          <a:ext cx="11376025" cy="89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What are the challenges of his style in the commissioner role? </a:t>
          </a:r>
          <a:endParaRPr lang="en-US" sz="2100" kern="1200" dirty="0"/>
        </a:p>
      </dsp:txBody>
      <dsp:txXfrm>
        <a:off x="0" y="3570913"/>
        <a:ext cx="11376025" cy="8925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753C0F-E597-0770-B30A-71BB3D96683A}"/>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B272641-FE14-46EC-ADDC-CA94E01E2CCE}"/>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96353B5-04C2-4743-8706-38D39C5C9283}" type="datetimeFigureOut">
              <a:rPr lang="en-GB" smtClean="0"/>
              <a:t>24/10/2025</a:t>
            </a:fld>
            <a:endParaRPr lang="en-GB"/>
          </a:p>
        </p:txBody>
      </p:sp>
      <p:sp>
        <p:nvSpPr>
          <p:cNvPr id="4" name="Footer Placeholder 3">
            <a:extLst>
              <a:ext uri="{FF2B5EF4-FFF2-40B4-BE49-F238E27FC236}">
                <a16:creationId xmlns:a16="http://schemas.microsoft.com/office/drawing/2014/main" id="{1898E359-831D-07D2-9512-944C95B8FFA7}"/>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6615FD-50AD-D760-F983-C51881EFFE49}"/>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90E36D7E-1930-4E74-8C26-C7E98C9F6FF0}" type="slidenum">
              <a:rPr lang="en-GB" smtClean="0"/>
              <a:t>‹#›</a:t>
            </a:fld>
            <a:endParaRPr lang="en-GB"/>
          </a:p>
        </p:txBody>
      </p:sp>
    </p:spTree>
    <p:extLst>
      <p:ext uri="{BB962C8B-B14F-4D97-AF65-F5344CB8AC3E}">
        <p14:creationId xmlns:p14="http://schemas.microsoft.com/office/powerpoint/2010/main" val="1377244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0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FEE4DCA-625F-4472-BEE9-2CBFBD032A22}" type="datetimeFigureOut">
              <a:rPr lang="en-GB" smtClean="0"/>
              <a:t>24/10/2025</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AE65042A-08D6-43F4-9209-7C0BF31FE522}" type="slidenum">
              <a:rPr lang="en-GB" smtClean="0"/>
              <a:t>‹#›</a:t>
            </a:fld>
            <a:endParaRPr lang="en-GB"/>
          </a:p>
        </p:txBody>
      </p:sp>
    </p:spTree>
    <p:extLst>
      <p:ext uri="{BB962C8B-B14F-4D97-AF65-F5344CB8AC3E}">
        <p14:creationId xmlns:p14="http://schemas.microsoft.com/office/powerpoint/2010/main" val="410318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a:t>
            </a:fld>
            <a:endParaRPr lang="en-GB"/>
          </a:p>
        </p:txBody>
      </p:sp>
    </p:spTree>
    <p:extLst>
      <p:ext uri="{BB962C8B-B14F-4D97-AF65-F5344CB8AC3E}">
        <p14:creationId xmlns:p14="http://schemas.microsoft.com/office/powerpoint/2010/main" val="16742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10</a:t>
            </a:fld>
            <a:endParaRPr lang="en-GB"/>
          </a:p>
        </p:txBody>
      </p:sp>
    </p:spTree>
    <p:extLst>
      <p:ext uri="{BB962C8B-B14F-4D97-AF65-F5344CB8AC3E}">
        <p14:creationId xmlns:p14="http://schemas.microsoft.com/office/powerpoint/2010/main" val="189047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11</a:t>
            </a:fld>
            <a:endParaRPr lang="en-GB"/>
          </a:p>
        </p:txBody>
      </p:sp>
    </p:spTree>
    <p:extLst>
      <p:ext uri="{BB962C8B-B14F-4D97-AF65-F5344CB8AC3E}">
        <p14:creationId xmlns:p14="http://schemas.microsoft.com/office/powerpoint/2010/main" val="3008649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12</a:t>
            </a:fld>
            <a:endParaRPr lang="en-GB"/>
          </a:p>
        </p:txBody>
      </p:sp>
    </p:spTree>
    <p:extLst>
      <p:ext uri="{BB962C8B-B14F-4D97-AF65-F5344CB8AC3E}">
        <p14:creationId xmlns:p14="http://schemas.microsoft.com/office/powerpoint/2010/main" val="155256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13</a:t>
            </a:fld>
            <a:endParaRPr lang="en-GB"/>
          </a:p>
        </p:txBody>
      </p:sp>
    </p:spTree>
    <p:extLst>
      <p:ext uri="{BB962C8B-B14F-4D97-AF65-F5344CB8AC3E}">
        <p14:creationId xmlns:p14="http://schemas.microsoft.com/office/powerpoint/2010/main" val="1598464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14</a:t>
            </a:fld>
            <a:endParaRPr lang="en-GB"/>
          </a:p>
        </p:txBody>
      </p:sp>
    </p:spTree>
    <p:extLst>
      <p:ext uri="{BB962C8B-B14F-4D97-AF65-F5344CB8AC3E}">
        <p14:creationId xmlns:p14="http://schemas.microsoft.com/office/powerpoint/2010/main" val="268452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15</a:t>
            </a:fld>
            <a:endParaRPr lang="en-GB"/>
          </a:p>
        </p:txBody>
      </p:sp>
    </p:spTree>
    <p:extLst>
      <p:ext uri="{BB962C8B-B14F-4D97-AF65-F5344CB8AC3E}">
        <p14:creationId xmlns:p14="http://schemas.microsoft.com/office/powerpoint/2010/main" val="280733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16</a:t>
            </a:fld>
            <a:endParaRPr lang="en-GB"/>
          </a:p>
        </p:txBody>
      </p:sp>
    </p:spTree>
    <p:extLst>
      <p:ext uri="{BB962C8B-B14F-4D97-AF65-F5344CB8AC3E}">
        <p14:creationId xmlns:p14="http://schemas.microsoft.com/office/powerpoint/2010/main" val="513586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17</a:t>
            </a:fld>
            <a:endParaRPr lang="en-GB"/>
          </a:p>
        </p:txBody>
      </p:sp>
    </p:spTree>
    <p:extLst>
      <p:ext uri="{BB962C8B-B14F-4D97-AF65-F5344CB8AC3E}">
        <p14:creationId xmlns:p14="http://schemas.microsoft.com/office/powerpoint/2010/main" val="3206516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18</a:t>
            </a:fld>
            <a:endParaRPr lang="en-GB"/>
          </a:p>
        </p:txBody>
      </p:sp>
    </p:spTree>
    <p:extLst>
      <p:ext uri="{BB962C8B-B14F-4D97-AF65-F5344CB8AC3E}">
        <p14:creationId xmlns:p14="http://schemas.microsoft.com/office/powerpoint/2010/main" val="3983867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19</a:t>
            </a:fld>
            <a:endParaRPr lang="en-GB"/>
          </a:p>
        </p:txBody>
      </p:sp>
    </p:spTree>
    <p:extLst>
      <p:ext uri="{BB962C8B-B14F-4D97-AF65-F5344CB8AC3E}">
        <p14:creationId xmlns:p14="http://schemas.microsoft.com/office/powerpoint/2010/main" val="332181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a:t>
            </a:fld>
            <a:endParaRPr lang="en-GB"/>
          </a:p>
        </p:txBody>
      </p:sp>
    </p:spTree>
    <p:extLst>
      <p:ext uri="{BB962C8B-B14F-4D97-AF65-F5344CB8AC3E}">
        <p14:creationId xmlns:p14="http://schemas.microsoft.com/office/powerpoint/2010/main" val="538368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20</a:t>
            </a:fld>
            <a:endParaRPr lang="en-GB"/>
          </a:p>
        </p:txBody>
      </p:sp>
    </p:spTree>
    <p:extLst>
      <p:ext uri="{BB962C8B-B14F-4D97-AF65-F5344CB8AC3E}">
        <p14:creationId xmlns:p14="http://schemas.microsoft.com/office/powerpoint/2010/main" val="98733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21</a:t>
            </a:fld>
            <a:endParaRPr lang="en-GB"/>
          </a:p>
        </p:txBody>
      </p:sp>
    </p:spTree>
    <p:extLst>
      <p:ext uri="{BB962C8B-B14F-4D97-AF65-F5344CB8AC3E}">
        <p14:creationId xmlns:p14="http://schemas.microsoft.com/office/powerpoint/2010/main" val="1917355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22</a:t>
            </a:fld>
            <a:endParaRPr lang="en-GB"/>
          </a:p>
        </p:txBody>
      </p:sp>
    </p:spTree>
    <p:extLst>
      <p:ext uri="{BB962C8B-B14F-4D97-AF65-F5344CB8AC3E}">
        <p14:creationId xmlns:p14="http://schemas.microsoft.com/office/powerpoint/2010/main" val="2371727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23</a:t>
            </a:fld>
            <a:endParaRPr lang="en-GB"/>
          </a:p>
        </p:txBody>
      </p:sp>
    </p:spTree>
    <p:extLst>
      <p:ext uri="{BB962C8B-B14F-4D97-AF65-F5344CB8AC3E}">
        <p14:creationId xmlns:p14="http://schemas.microsoft.com/office/powerpoint/2010/main" val="2362393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24</a:t>
            </a:fld>
            <a:endParaRPr lang="en-GB"/>
          </a:p>
        </p:txBody>
      </p:sp>
    </p:spTree>
    <p:extLst>
      <p:ext uri="{BB962C8B-B14F-4D97-AF65-F5344CB8AC3E}">
        <p14:creationId xmlns:p14="http://schemas.microsoft.com/office/powerpoint/2010/main" val="3793323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25</a:t>
            </a:fld>
            <a:endParaRPr lang="en-GB"/>
          </a:p>
        </p:txBody>
      </p:sp>
    </p:spTree>
    <p:extLst>
      <p:ext uri="{BB962C8B-B14F-4D97-AF65-F5344CB8AC3E}">
        <p14:creationId xmlns:p14="http://schemas.microsoft.com/office/powerpoint/2010/main" val="1330258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26</a:t>
            </a:fld>
            <a:endParaRPr lang="en-GB"/>
          </a:p>
        </p:txBody>
      </p:sp>
    </p:spTree>
    <p:extLst>
      <p:ext uri="{BB962C8B-B14F-4D97-AF65-F5344CB8AC3E}">
        <p14:creationId xmlns:p14="http://schemas.microsoft.com/office/powerpoint/2010/main" val="1995233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27</a:t>
            </a:fld>
            <a:endParaRPr lang="en-GB"/>
          </a:p>
        </p:txBody>
      </p:sp>
    </p:spTree>
    <p:extLst>
      <p:ext uri="{BB962C8B-B14F-4D97-AF65-F5344CB8AC3E}">
        <p14:creationId xmlns:p14="http://schemas.microsoft.com/office/powerpoint/2010/main" val="470920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28</a:t>
            </a:fld>
            <a:endParaRPr lang="en-GB"/>
          </a:p>
        </p:txBody>
      </p:sp>
    </p:spTree>
    <p:extLst>
      <p:ext uri="{BB962C8B-B14F-4D97-AF65-F5344CB8AC3E}">
        <p14:creationId xmlns:p14="http://schemas.microsoft.com/office/powerpoint/2010/main" val="478218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29</a:t>
            </a:fld>
            <a:endParaRPr lang="en-GB"/>
          </a:p>
        </p:txBody>
      </p:sp>
    </p:spTree>
    <p:extLst>
      <p:ext uri="{BB962C8B-B14F-4D97-AF65-F5344CB8AC3E}">
        <p14:creationId xmlns:p14="http://schemas.microsoft.com/office/powerpoint/2010/main" val="226068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3</a:t>
            </a:fld>
            <a:endParaRPr lang="en-GB"/>
          </a:p>
        </p:txBody>
      </p:sp>
    </p:spTree>
    <p:extLst>
      <p:ext uri="{BB962C8B-B14F-4D97-AF65-F5344CB8AC3E}">
        <p14:creationId xmlns:p14="http://schemas.microsoft.com/office/powerpoint/2010/main" val="4235881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30</a:t>
            </a:fld>
            <a:endParaRPr lang="en-GB"/>
          </a:p>
        </p:txBody>
      </p:sp>
    </p:spTree>
    <p:extLst>
      <p:ext uri="{BB962C8B-B14F-4D97-AF65-F5344CB8AC3E}">
        <p14:creationId xmlns:p14="http://schemas.microsoft.com/office/powerpoint/2010/main" val="4220727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31</a:t>
            </a:fld>
            <a:endParaRPr lang="en-GB"/>
          </a:p>
        </p:txBody>
      </p:sp>
    </p:spTree>
    <p:extLst>
      <p:ext uri="{BB962C8B-B14F-4D97-AF65-F5344CB8AC3E}">
        <p14:creationId xmlns:p14="http://schemas.microsoft.com/office/powerpoint/2010/main" val="847174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32</a:t>
            </a:fld>
            <a:endParaRPr lang="en-GB"/>
          </a:p>
        </p:txBody>
      </p:sp>
    </p:spTree>
    <p:extLst>
      <p:ext uri="{BB962C8B-B14F-4D97-AF65-F5344CB8AC3E}">
        <p14:creationId xmlns:p14="http://schemas.microsoft.com/office/powerpoint/2010/main" val="2439831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33</a:t>
            </a:fld>
            <a:endParaRPr lang="en-GB"/>
          </a:p>
        </p:txBody>
      </p:sp>
    </p:spTree>
    <p:extLst>
      <p:ext uri="{BB962C8B-B14F-4D97-AF65-F5344CB8AC3E}">
        <p14:creationId xmlns:p14="http://schemas.microsoft.com/office/powerpoint/2010/main" val="3359974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34</a:t>
            </a:fld>
            <a:endParaRPr lang="en-GB"/>
          </a:p>
        </p:txBody>
      </p:sp>
    </p:spTree>
    <p:extLst>
      <p:ext uri="{BB962C8B-B14F-4D97-AF65-F5344CB8AC3E}">
        <p14:creationId xmlns:p14="http://schemas.microsoft.com/office/powerpoint/2010/main" val="912982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35</a:t>
            </a:fld>
            <a:endParaRPr lang="en-GB"/>
          </a:p>
        </p:txBody>
      </p:sp>
    </p:spTree>
    <p:extLst>
      <p:ext uri="{BB962C8B-B14F-4D97-AF65-F5344CB8AC3E}">
        <p14:creationId xmlns:p14="http://schemas.microsoft.com/office/powerpoint/2010/main" val="181766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36</a:t>
            </a:fld>
            <a:endParaRPr lang="en-GB"/>
          </a:p>
        </p:txBody>
      </p:sp>
    </p:spTree>
    <p:extLst>
      <p:ext uri="{BB962C8B-B14F-4D97-AF65-F5344CB8AC3E}">
        <p14:creationId xmlns:p14="http://schemas.microsoft.com/office/powerpoint/2010/main" val="2041944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37</a:t>
            </a:fld>
            <a:endParaRPr lang="en-GB"/>
          </a:p>
        </p:txBody>
      </p:sp>
    </p:spTree>
    <p:extLst>
      <p:ext uri="{BB962C8B-B14F-4D97-AF65-F5344CB8AC3E}">
        <p14:creationId xmlns:p14="http://schemas.microsoft.com/office/powerpoint/2010/main" val="378016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4</a:t>
            </a:fld>
            <a:endParaRPr lang="en-GB"/>
          </a:p>
        </p:txBody>
      </p:sp>
    </p:spTree>
    <p:extLst>
      <p:ext uri="{BB962C8B-B14F-4D97-AF65-F5344CB8AC3E}">
        <p14:creationId xmlns:p14="http://schemas.microsoft.com/office/powerpoint/2010/main" val="124807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5</a:t>
            </a:fld>
            <a:endParaRPr lang="en-GB"/>
          </a:p>
        </p:txBody>
      </p:sp>
    </p:spTree>
    <p:extLst>
      <p:ext uri="{BB962C8B-B14F-4D97-AF65-F5344CB8AC3E}">
        <p14:creationId xmlns:p14="http://schemas.microsoft.com/office/powerpoint/2010/main" val="629192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6</a:t>
            </a:fld>
            <a:endParaRPr lang="en-GB"/>
          </a:p>
        </p:txBody>
      </p:sp>
    </p:spTree>
    <p:extLst>
      <p:ext uri="{BB962C8B-B14F-4D97-AF65-F5344CB8AC3E}">
        <p14:creationId xmlns:p14="http://schemas.microsoft.com/office/powerpoint/2010/main" val="1474949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7</a:t>
            </a:fld>
            <a:endParaRPr lang="en-GB"/>
          </a:p>
        </p:txBody>
      </p:sp>
    </p:spTree>
    <p:extLst>
      <p:ext uri="{BB962C8B-B14F-4D97-AF65-F5344CB8AC3E}">
        <p14:creationId xmlns:p14="http://schemas.microsoft.com/office/powerpoint/2010/main" val="424671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8</a:t>
            </a:fld>
            <a:endParaRPr lang="en-GB"/>
          </a:p>
        </p:txBody>
      </p:sp>
    </p:spTree>
    <p:extLst>
      <p:ext uri="{BB962C8B-B14F-4D97-AF65-F5344CB8AC3E}">
        <p14:creationId xmlns:p14="http://schemas.microsoft.com/office/powerpoint/2010/main" val="392821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9</a:t>
            </a:fld>
            <a:endParaRPr lang="en-GB"/>
          </a:p>
        </p:txBody>
      </p:sp>
    </p:spTree>
    <p:extLst>
      <p:ext uri="{BB962C8B-B14F-4D97-AF65-F5344CB8AC3E}">
        <p14:creationId xmlns:p14="http://schemas.microsoft.com/office/powerpoint/2010/main" val="2698689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1A41932A-990E-57F0-A25D-EE5E5835CA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8518" y="1372165"/>
            <a:ext cx="4134964" cy="5312717"/>
          </a:xfrm>
          <a:prstGeom prst="rect">
            <a:avLst/>
          </a:prstGeom>
        </p:spPr>
      </p:pic>
    </p:spTree>
    <p:extLst>
      <p:ext uri="{BB962C8B-B14F-4D97-AF65-F5344CB8AC3E}">
        <p14:creationId xmlns:p14="http://schemas.microsoft.com/office/powerpoint/2010/main" val="40414821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4401" y="0"/>
            <a:ext cx="4064400" cy="30852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07CB82B5-466F-4316-84FF-EED5863E0D82}"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
        <p:nvSpPr>
          <p:cNvPr id="4" name="Picture Placeholder 10">
            <a:extLst>
              <a:ext uri="{FF2B5EF4-FFF2-40B4-BE49-F238E27FC236}">
                <a16:creationId xmlns:a16="http://schemas.microsoft.com/office/drawing/2014/main" id="{91705A0C-7A0E-6607-8870-DDEFC81BF963}"/>
              </a:ext>
            </a:extLst>
          </p:cNvPr>
          <p:cNvSpPr>
            <a:spLocks noGrp="1"/>
          </p:cNvSpPr>
          <p:nvPr>
            <p:ph type="pic" sz="quarter" idx="15"/>
          </p:nvPr>
        </p:nvSpPr>
        <p:spPr>
          <a:xfrm>
            <a:off x="8127600" y="0"/>
            <a:ext cx="4064400" cy="3085200"/>
          </a:xfrm>
          <a:solidFill>
            <a:schemeClr val="bg1">
              <a:lumMod val="95000"/>
            </a:schemeClr>
          </a:solidFill>
        </p:spPr>
        <p:txBody>
          <a:bodyPr/>
          <a:lstStyle/>
          <a:p>
            <a:r>
              <a:rPr lang="en-US"/>
              <a:t>Click icon to add picture</a:t>
            </a:r>
            <a:endParaRPr lang="en-GB"/>
          </a:p>
        </p:txBody>
      </p:sp>
      <p:sp>
        <p:nvSpPr>
          <p:cNvPr id="9" name="Picture Placeholder 10">
            <a:extLst>
              <a:ext uri="{FF2B5EF4-FFF2-40B4-BE49-F238E27FC236}">
                <a16:creationId xmlns:a16="http://schemas.microsoft.com/office/drawing/2014/main" id="{43AC78D3-BC67-6E65-8CC6-FA23B778A625}"/>
              </a:ext>
            </a:extLst>
          </p:cNvPr>
          <p:cNvSpPr>
            <a:spLocks noGrp="1"/>
          </p:cNvSpPr>
          <p:nvPr>
            <p:ph type="pic" sz="quarter" idx="16"/>
          </p:nvPr>
        </p:nvSpPr>
        <p:spPr>
          <a:xfrm>
            <a:off x="4064401" y="3080649"/>
            <a:ext cx="4064400" cy="3085201"/>
          </a:xfrm>
          <a:solidFill>
            <a:schemeClr val="bg1">
              <a:lumMod val="95000"/>
            </a:schemeClr>
          </a:solidFill>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9D3DEDB-3F21-2EEC-B1F9-33EF96CEA455}"/>
              </a:ext>
            </a:extLst>
          </p:cNvPr>
          <p:cNvSpPr>
            <a:spLocks noGrp="1"/>
          </p:cNvSpPr>
          <p:nvPr>
            <p:ph type="pic" sz="quarter" idx="17"/>
          </p:nvPr>
        </p:nvSpPr>
        <p:spPr>
          <a:xfrm>
            <a:off x="8127600" y="3080649"/>
            <a:ext cx="4064400" cy="3085201"/>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007130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4F8-2641-2C85-C24D-73F6519BA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0890B-4FD4-B03A-C10B-4677DD535579}"/>
              </a:ext>
            </a:extLst>
          </p:cNvPr>
          <p:cNvSpPr>
            <a:spLocks noGrp="1"/>
          </p:cNvSpPr>
          <p:nvPr>
            <p:ph type="dt" sz="half" idx="10"/>
          </p:nvPr>
        </p:nvSpPr>
        <p:spPr/>
        <p:txBody>
          <a:bodyPr/>
          <a:lstStyle/>
          <a:p>
            <a:fld id="{C7F072E9-6A18-4A8E-9DD0-AF66346F5771}" type="datetime1">
              <a:rPr lang="en-GB" smtClean="0"/>
              <a:t>24/10/2025</a:t>
            </a:fld>
            <a:endParaRPr lang="en-GB"/>
          </a:p>
        </p:txBody>
      </p:sp>
      <p:sp>
        <p:nvSpPr>
          <p:cNvPr id="4" name="Footer Placeholder 3">
            <a:extLst>
              <a:ext uri="{FF2B5EF4-FFF2-40B4-BE49-F238E27FC236}">
                <a16:creationId xmlns:a16="http://schemas.microsoft.com/office/drawing/2014/main" id="{9460A4E0-7E5C-2243-D0D1-122F0A8B700B}"/>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E07C8E6F-5C40-8F8F-62DE-E4DAF4E240FB}"/>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6" name="Text Placeholder 7">
            <a:extLst>
              <a:ext uri="{FF2B5EF4-FFF2-40B4-BE49-F238E27FC236}">
                <a16:creationId xmlns:a16="http://schemas.microsoft.com/office/drawing/2014/main" id="{C4974956-8EEE-EB6A-41FF-7C75E1B6683E}"/>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7" name="Picture Placeholder 10">
            <a:extLst>
              <a:ext uri="{FF2B5EF4-FFF2-40B4-BE49-F238E27FC236}">
                <a16:creationId xmlns:a16="http://schemas.microsoft.com/office/drawing/2014/main" id="{A5EC3117-C9EE-B5F5-EEC4-ED8F77FE2B55}"/>
              </a:ext>
            </a:extLst>
          </p:cNvPr>
          <p:cNvSpPr>
            <a:spLocks noGrp="1"/>
          </p:cNvSpPr>
          <p:nvPr>
            <p:ph type="pic" sz="quarter" idx="14"/>
          </p:nvPr>
        </p:nvSpPr>
        <p:spPr>
          <a:xfrm>
            <a:off x="407989" y="1412875"/>
            <a:ext cx="11376024" cy="4464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16082765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BBA-B749-218C-54ED-3B48437A005E}"/>
              </a:ext>
            </a:extLst>
          </p:cNvPr>
          <p:cNvSpPr>
            <a:spLocks noGrp="1"/>
          </p:cNvSpPr>
          <p:nvPr>
            <p:ph type="title"/>
          </p:nvPr>
        </p:nvSpPr>
        <p:spPr>
          <a:xfrm>
            <a:off x="407988" y="1412875"/>
            <a:ext cx="8218941" cy="4464050"/>
          </a:xfrm>
        </p:spPr>
        <p:txBody>
          <a:bodyPr anchor="t"/>
          <a:lstStyle>
            <a:lvl1pPr>
              <a:lnSpc>
                <a:spcPct val="100000"/>
              </a:lnSpc>
              <a:defRPr sz="7200" b="0">
                <a:solidFill>
                  <a:schemeClr val="bg1"/>
                </a:solidFill>
                <a:latin typeface="Poppins SemiBold" panose="00000700000000000000" pitchFamily="2" charset="0"/>
                <a:cs typeface="Poppins SemiBold" panose="00000700000000000000" pitchFamily="2" charset="0"/>
              </a:defRPr>
            </a:lvl1pPr>
          </a:lstStyle>
          <a:p>
            <a:r>
              <a:rPr lang="en-US"/>
              <a:t>Click to edit Master title style</a:t>
            </a:r>
            <a:endParaRPr lang="en-GB"/>
          </a:p>
        </p:txBody>
      </p:sp>
      <p:pic>
        <p:nvPicPr>
          <p:cNvPr id="3" name="Picture 2" descr="Text, logo&#10;&#10;Description automatically generated with medium confidence">
            <a:extLst>
              <a:ext uri="{FF2B5EF4-FFF2-40B4-BE49-F238E27FC236}">
                <a16:creationId xmlns:a16="http://schemas.microsoft.com/office/drawing/2014/main" id="{4DD575CD-0E23-ED38-E6EB-E3E710C20D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6" y="6331809"/>
            <a:ext cx="1499125" cy="610523"/>
          </a:xfrm>
          <a:prstGeom prst="rect">
            <a:avLst/>
          </a:prstGeom>
        </p:spPr>
      </p:pic>
    </p:spTree>
    <p:extLst>
      <p:ext uri="{BB962C8B-B14F-4D97-AF65-F5344CB8AC3E}">
        <p14:creationId xmlns:p14="http://schemas.microsoft.com/office/powerpoint/2010/main" val="22049863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8004-5772-E304-8238-F2C2CCD052A0}"/>
              </a:ext>
            </a:extLst>
          </p:cNvPr>
          <p:cNvSpPr>
            <a:spLocks noGrp="1"/>
          </p:cNvSpPr>
          <p:nvPr>
            <p:ph type="dt" sz="half" idx="10"/>
          </p:nvPr>
        </p:nvSpPr>
        <p:spPr/>
        <p:txBody>
          <a:bodyPr/>
          <a:lstStyle/>
          <a:p>
            <a:fld id="{059D09A1-F54E-4376-BE04-1F8FCC172BCB}" type="datetime1">
              <a:rPr lang="en-GB" smtClean="0"/>
              <a:t>24/10/2025</a:t>
            </a:fld>
            <a:endParaRPr lang="en-GB"/>
          </a:p>
        </p:txBody>
      </p:sp>
      <p:sp>
        <p:nvSpPr>
          <p:cNvPr id="4" name="Footer Placeholder 3">
            <a:extLst>
              <a:ext uri="{FF2B5EF4-FFF2-40B4-BE49-F238E27FC236}">
                <a16:creationId xmlns:a16="http://schemas.microsoft.com/office/drawing/2014/main" id="{D30C92CA-A09D-0292-7A9E-B78FD28FACAA}"/>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38756BF4-F358-FD3F-7779-D2C49724F7F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8B402B67-B28A-6764-0AF4-B5D3EC635CCC}"/>
              </a:ext>
            </a:extLst>
          </p:cNvPr>
          <p:cNvSpPr>
            <a:spLocks noGrp="1"/>
          </p:cNvSpPr>
          <p:nvPr>
            <p:ph type="body" sz="quarter" idx="13"/>
          </p:nvPr>
        </p:nvSpPr>
        <p:spPr>
          <a:xfrm>
            <a:off x="1477166" y="2126295"/>
            <a:ext cx="9237669" cy="3750629"/>
          </a:xfrm>
        </p:spPr>
        <p:txBody>
          <a:bodyPr anchor="t"/>
          <a:lstStyle>
            <a:lvl1pPr>
              <a:spcAft>
                <a:spcPts val="2400"/>
              </a:spcAft>
              <a:defRPr sz="4000" b="1">
                <a:solidFill>
                  <a:schemeClr val="bg1"/>
                </a:solidFill>
                <a:latin typeface="Zilla Slab" pitchFamily="2" charset="0"/>
                <a:ea typeface="Zilla Slab" pitchFamily="2" charset="0"/>
                <a:cs typeface="Poppins SemiBold" panose="00000700000000000000" pitchFamily="2" charset="0"/>
              </a:defRPr>
            </a:lvl1pPr>
            <a:lvl2pPr>
              <a:defRPr sz="1600">
                <a:solidFill>
                  <a:schemeClr val="bg1"/>
                </a:solidFill>
              </a:defRPr>
            </a:lvl2pPr>
            <a:lvl3pPr marL="0" indent="0">
              <a:spcBef>
                <a:spcPts val="0"/>
              </a:spcBef>
              <a:spcAft>
                <a:spcPts val="0"/>
              </a:spcAft>
              <a:buNone/>
              <a:defRPr sz="1200" b="0">
                <a:solidFill>
                  <a:schemeClr val="bg1"/>
                </a:solidFill>
              </a:defRPr>
            </a:lvl3pPr>
            <a:lvl4pPr>
              <a:defRPr sz="3000">
                <a:solidFill>
                  <a:schemeClr val="bg1"/>
                </a:solidFill>
              </a:defRPr>
            </a:lvl4pPr>
            <a:lvl5pPr>
              <a:defRPr sz="3000">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E384569E-C09F-90B6-EFA9-087D1CD7DBCA}"/>
              </a:ext>
            </a:extLst>
          </p:cNvPr>
          <p:cNvPicPr>
            <a:picLocks noChangeAspect="1"/>
          </p:cNvPicPr>
          <p:nvPr userDrawn="1"/>
        </p:nvPicPr>
        <p:blipFill rotWithShape="1">
          <a:blip r:embed="rId2"/>
          <a:srcRect l="44170" t="17623" r="43429" b="68420"/>
          <a:stretch/>
        </p:blipFill>
        <p:spPr>
          <a:xfrm>
            <a:off x="371920" y="368061"/>
            <a:ext cx="756771" cy="1241398"/>
          </a:xfrm>
          <a:prstGeom prst="rect">
            <a:avLst/>
          </a:prstGeom>
        </p:spPr>
      </p:pic>
      <p:pic>
        <p:nvPicPr>
          <p:cNvPr id="11" name="Picture 10">
            <a:extLst>
              <a:ext uri="{FF2B5EF4-FFF2-40B4-BE49-F238E27FC236}">
                <a16:creationId xmlns:a16="http://schemas.microsoft.com/office/drawing/2014/main" id="{CEDA6D4B-2B9F-437D-E697-34F64780A31A}"/>
              </a:ext>
            </a:extLst>
          </p:cNvPr>
          <p:cNvPicPr>
            <a:picLocks noChangeAspect="1"/>
          </p:cNvPicPr>
          <p:nvPr userDrawn="1"/>
        </p:nvPicPr>
        <p:blipFill rotWithShape="1">
          <a:blip r:embed="rId2"/>
          <a:srcRect l="44170" t="17623" r="43429" b="68420"/>
          <a:stretch/>
        </p:blipFill>
        <p:spPr>
          <a:xfrm rot="10800000">
            <a:off x="11072792" y="4668132"/>
            <a:ext cx="756771" cy="1241398"/>
          </a:xfrm>
          <a:prstGeom prst="rect">
            <a:avLst/>
          </a:prstGeom>
        </p:spPr>
      </p:pic>
    </p:spTree>
    <p:extLst>
      <p:ext uri="{BB962C8B-B14F-4D97-AF65-F5344CB8AC3E}">
        <p14:creationId xmlns:p14="http://schemas.microsoft.com/office/powerpoint/2010/main" val="881272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D7DB7BFD-8183-436F-82C4-C8FDF80EE56A}" type="datetime1">
              <a:rPr lang="en-GB" smtClean="0"/>
              <a:t>24/10/2025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6" name="Text Placeholder 7">
            <a:extLst>
              <a:ext uri="{FF2B5EF4-FFF2-40B4-BE49-F238E27FC236}">
                <a16:creationId xmlns:a16="http://schemas.microsoft.com/office/drawing/2014/main" id="{E6B4BB29-23C8-3620-D92A-9EA9B33C58E9}"/>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E4CE36F3-26DC-4958-9129-4FE5E54BEBB2}" type="datetime1">
              <a:rPr lang="en-GB" smtClean="0"/>
              <a:t>24/10/2025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Lead 2025</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larg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lvl1pPr marL="536575" indent="-536575">
              <a:lnSpc>
                <a:spcPct val="130000"/>
              </a:lnSpc>
              <a:spcBef>
                <a:spcPts val="0"/>
              </a:spcBef>
              <a:buClr>
                <a:schemeClr val="bg2"/>
              </a:buClr>
              <a:buFont typeface="+mj-lt"/>
              <a:buAutoNum type="arabicPeriod"/>
              <a:defRPr sz="4000"/>
            </a:lvl1pPr>
            <a:lvl2pPr marL="1077913" indent="-541338">
              <a:lnSpc>
                <a:spcPct val="130000"/>
              </a:lnSpc>
              <a:spcBef>
                <a:spcPts val="0"/>
              </a:spcBef>
              <a:buClr>
                <a:schemeClr val="bg2"/>
              </a:buClr>
              <a:buFont typeface="+mj-lt"/>
              <a:buAutoNum type="arabicPeriod"/>
              <a:defRPr sz="4000" b="0"/>
            </a:lvl2pPr>
            <a:lvl3pPr marL="1614488" indent="-536575">
              <a:lnSpc>
                <a:spcPct val="130000"/>
              </a:lnSpc>
              <a:spcBef>
                <a:spcPts val="0"/>
              </a:spcBef>
              <a:buClr>
                <a:schemeClr val="bg2"/>
              </a:buClr>
              <a:buFont typeface="+mj-lt"/>
              <a:buAutoNum type="arabicPeriod"/>
              <a:defRPr sz="4000"/>
            </a:lvl3pPr>
            <a:lvl4pPr marL="2151063" indent="-536575">
              <a:lnSpc>
                <a:spcPct val="130000"/>
              </a:lnSpc>
              <a:spcBef>
                <a:spcPts val="0"/>
              </a:spcBef>
              <a:buClr>
                <a:schemeClr val="bg2"/>
              </a:buClr>
              <a:buFont typeface="+mj-lt"/>
              <a:buAutoNum type="arabicPeriod"/>
              <a:defRPr sz="4000"/>
            </a:lvl4pPr>
            <a:lvl5pPr marL="2692400" indent="-542925">
              <a:lnSpc>
                <a:spcPct val="130000"/>
              </a:lnSpc>
              <a:spcBef>
                <a:spcPts val="0"/>
              </a:spcBef>
              <a:buClr>
                <a:schemeClr val="bg2"/>
              </a:buClr>
              <a:buFont typeface="+mj-lt"/>
              <a:buAutoNum type="arabicPeriod"/>
              <a:defRPr sz="4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fld id="{3A37A135-FC3B-4F09-BAE8-13BD8F0B4780}" type="datetime1">
              <a:rPr lang="en-GB" smtClean="0"/>
              <a:t>24/10/2025</a:t>
            </a:fld>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0" name="TextBox 9">
            <a:extLst>
              <a:ext uri="{FF2B5EF4-FFF2-40B4-BE49-F238E27FC236}">
                <a16:creationId xmlns:a16="http://schemas.microsoft.com/office/drawing/2014/main" id="{255ACC75-B422-4309-820D-A6F660A40948}"/>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40838507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2454729" y="1666843"/>
            <a:ext cx="7282542" cy="2008414"/>
          </a:xfrm>
        </p:spPr>
        <p:txBody>
          <a:bodyPr anchor="b"/>
          <a:lstStyle>
            <a:lvl1pPr algn="ctr">
              <a:defRPr sz="48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454729" y="3729685"/>
            <a:ext cx="7282542" cy="139095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Logo&#10;&#10;Description automatically generated">
            <a:extLst>
              <a:ext uri="{FF2B5EF4-FFF2-40B4-BE49-F238E27FC236}">
                <a16:creationId xmlns:a16="http://schemas.microsoft.com/office/drawing/2014/main" id="{EADC20EB-4616-9C96-DCE7-BF2376DD3F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580" y="5494800"/>
            <a:ext cx="854840" cy="1098322"/>
          </a:xfrm>
          <a:prstGeom prst="rect">
            <a:avLst/>
          </a:prstGeom>
        </p:spPr>
      </p:pic>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9B48-A3C4-5BF5-4493-68759FC78442}"/>
              </a:ext>
            </a:extLst>
          </p:cNvPr>
          <p:cNvSpPr>
            <a:spLocks noGrp="1"/>
          </p:cNvSpPr>
          <p:nvPr>
            <p:ph type="title"/>
          </p:nvPr>
        </p:nvSpPr>
        <p:spPr>
          <a:xfrm>
            <a:off x="407987" y="404813"/>
            <a:ext cx="7544027" cy="1008062"/>
          </a:xfrm>
        </p:spPr>
        <p:txBody>
          <a:bodyPr/>
          <a:lstStyle>
            <a:lvl1pPr>
              <a:defRPr sz="60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84D5C21-320D-964A-E080-1DF15E655806}"/>
              </a:ext>
            </a:extLst>
          </p:cNvPr>
          <p:cNvSpPr>
            <a:spLocks noGrp="1"/>
          </p:cNvSpPr>
          <p:nvPr>
            <p:ph type="dt" sz="half" idx="10"/>
          </p:nvPr>
        </p:nvSpPr>
        <p:spPr/>
        <p:txBody>
          <a:bodyPr/>
          <a:lstStyle/>
          <a:p>
            <a:fld id="{01F7814B-C036-4EA7-BE3D-3334EDFAD48A}" type="datetime1">
              <a:rPr lang="en-GB" smtClean="0"/>
              <a:t>24/10/2025</a:t>
            </a:fld>
            <a:endParaRPr lang="en-GB"/>
          </a:p>
        </p:txBody>
      </p:sp>
      <p:sp>
        <p:nvSpPr>
          <p:cNvPr id="4" name="Footer Placeholder 3">
            <a:extLst>
              <a:ext uri="{FF2B5EF4-FFF2-40B4-BE49-F238E27FC236}">
                <a16:creationId xmlns:a16="http://schemas.microsoft.com/office/drawing/2014/main" id="{4B81B8E6-E254-2C88-8669-5D18B7A6345E}"/>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253EF39E-07E4-AF9A-4C47-1B062B97F156}"/>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AA898F8F-C237-F668-CC7C-B68122998692}"/>
              </a:ext>
            </a:extLst>
          </p:cNvPr>
          <p:cNvSpPr>
            <a:spLocks noGrp="1"/>
          </p:cNvSpPr>
          <p:nvPr>
            <p:ph type="body" sz="quarter" idx="13"/>
          </p:nvPr>
        </p:nvSpPr>
        <p:spPr>
          <a:xfrm>
            <a:off x="407988" y="1412875"/>
            <a:ext cx="7544026" cy="4464050"/>
          </a:xfrm>
        </p:spPr>
        <p:txBody>
          <a:bodyPr/>
          <a:lstStyle>
            <a:lvl1pPr>
              <a:defRPr sz="2400">
                <a:solidFill>
                  <a:schemeClr val="bg1"/>
                </a:solidFill>
                <a:latin typeface="+mn-lt"/>
                <a:cs typeface="Poppins SemiBold" panose="00000700000000000000" pitchFamily="2" charset="0"/>
              </a:defRPr>
            </a:lvl1pPr>
            <a:lvl2pPr>
              <a:defRPr sz="2400" b="1">
                <a:solidFill>
                  <a:schemeClr val="bg1"/>
                </a:solidFill>
                <a:latin typeface="Poppins SemiBold" panose="00000700000000000000" pitchFamily="2" charset="0"/>
                <a:cs typeface="Poppins SemiBold" panose="00000700000000000000" pitchFamily="2" charset="0"/>
              </a:defRPr>
            </a:lvl2pPr>
            <a:lvl3pPr>
              <a:defRPr sz="3200">
                <a:solidFill>
                  <a:schemeClr val="accent2"/>
                </a:solidFill>
                <a:latin typeface="Poppins SemiBold" panose="00000700000000000000" pitchFamily="2" charset="0"/>
                <a:cs typeface="Poppins SemiBold" panose="00000700000000000000" pitchFamily="2" charset="0"/>
              </a:defRPr>
            </a:lvl3pPr>
            <a:lvl4pPr>
              <a:defRPr sz="2400">
                <a:solidFill>
                  <a:schemeClr val="bg1"/>
                </a:solidFill>
                <a:latin typeface="Poppins SemiBold" panose="00000700000000000000" pitchFamily="2" charset="0"/>
                <a:cs typeface="Poppins SemiBold" panose="00000700000000000000" pitchFamily="2" charset="0"/>
              </a:defRPr>
            </a:lvl4pPr>
            <a:lvl5pPr>
              <a:defRPr sz="2400">
                <a:solidFill>
                  <a:schemeClr val="bg1"/>
                </a:solidFill>
                <a:latin typeface="Poppins SemiBold" panose="00000700000000000000" pitchFamily="2" charset="0"/>
                <a:cs typeface="Poppins SemiBold" panose="000007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Text, logo&#10;&#10;Description automatically generated with medium confidence">
            <a:extLst>
              <a:ext uri="{FF2B5EF4-FFF2-40B4-BE49-F238E27FC236}">
                <a16:creationId xmlns:a16="http://schemas.microsoft.com/office/drawing/2014/main" id="{2C0C0618-3848-863F-AF36-67A266F489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7" y="6331809"/>
            <a:ext cx="1499126" cy="610523"/>
          </a:xfrm>
          <a:prstGeom prst="rect">
            <a:avLst/>
          </a:prstGeom>
        </p:spPr>
      </p:pic>
    </p:spTree>
    <p:extLst>
      <p:ext uri="{BB962C8B-B14F-4D97-AF65-F5344CB8AC3E}">
        <p14:creationId xmlns:p14="http://schemas.microsoft.com/office/powerpoint/2010/main" val="37104054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5F1F0DF8-7578-46E3-87D8-0FB9B599C50D}" type="datetime1">
              <a:rPr lang="en-GB" smtClean="0"/>
              <a:t>24/10/2025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3A246557-6F31-88C5-A983-16CD7C60F4D3}"/>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400802"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07A889FE-C839-4FEE-9BC0-17F0456A678A}"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4296000"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69796048-6403-43A6-9695-792DC40C0DAE}"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8184012"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86458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3359996"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376D5952-2201-4004-AB5B-822AB18BEB9B}"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6312004"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FE114FC7-0CEF-78EA-81D5-13F904439817}"/>
              </a:ext>
            </a:extLst>
          </p:cNvPr>
          <p:cNvSpPr>
            <a:spLocks noGrp="1"/>
          </p:cNvSpPr>
          <p:nvPr>
            <p:ph sz="half" idx="15"/>
          </p:nvPr>
        </p:nvSpPr>
        <p:spPr>
          <a:xfrm>
            <a:off x="9264012" y="3439947"/>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D6E4806-EF51-7738-5081-35DBFB7F26B5}"/>
              </a:ext>
            </a:extLst>
          </p:cNvPr>
          <p:cNvSpPr>
            <a:spLocks noGrp="1"/>
          </p:cNvSpPr>
          <p:nvPr>
            <p:ph type="pic" sz="quarter" idx="16"/>
          </p:nvPr>
        </p:nvSpPr>
        <p:spPr>
          <a:xfrm>
            <a:off x="407988" y="1412875"/>
            <a:ext cx="2519362" cy="1670050"/>
          </a:xfrm>
          <a:solidFill>
            <a:schemeClr val="bg1">
              <a:lumMod val="85000"/>
            </a:schemeClr>
          </a:solidFill>
        </p:spPr>
        <p:txBody>
          <a:bodyPr/>
          <a:lstStyle/>
          <a:p>
            <a:r>
              <a:rPr lang="en-US"/>
              <a:t>Click icon to add picture</a:t>
            </a:r>
            <a:endParaRPr lang="en-GB"/>
          </a:p>
        </p:txBody>
      </p:sp>
      <p:sp>
        <p:nvSpPr>
          <p:cNvPr id="13" name="Picture Placeholder 11">
            <a:extLst>
              <a:ext uri="{FF2B5EF4-FFF2-40B4-BE49-F238E27FC236}">
                <a16:creationId xmlns:a16="http://schemas.microsoft.com/office/drawing/2014/main" id="{985B9A86-D016-E2F8-6DC8-3EC679C890CE}"/>
              </a:ext>
            </a:extLst>
          </p:cNvPr>
          <p:cNvSpPr>
            <a:spLocks noGrp="1"/>
          </p:cNvSpPr>
          <p:nvPr>
            <p:ph type="pic" sz="quarter" idx="17"/>
          </p:nvPr>
        </p:nvSpPr>
        <p:spPr>
          <a:xfrm>
            <a:off x="3359996" y="1412875"/>
            <a:ext cx="2519362" cy="1670050"/>
          </a:xfrm>
          <a:solidFill>
            <a:schemeClr val="bg1">
              <a:lumMod val="85000"/>
            </a:schemeClr>
          </a:solidFill>
        </p:spPr>
        <p:txBody>
          <a:bodyPr/>
          <a:lstStyle/>
          <a:p>
            <a:r>
              <a:rPr lang="en-US"/>
              <a:t>Click icon to add picture</a:t>
            </a:r>
            <a:endParaRPr lang="en-GB"/>
          </a:p>
        </p:txBody>
      </p:sp>
      <p:sp>
        <p:nvSpPr>
          <p:cNvPr id="14" name="Picture Placeholder 11">
            <a:extLst>
              <a:ext uri="{FF2B5EF4-FFF2-40B4-BE49-F238E27FC236}">
                <a16:creationId xmlns:a16="http://schemas.microsoft.com/office/drawing/2014/main" id="{A036BBBE-770C-5CC6-080F-DD0A384DE652}"/>
              </a:ext>
            </a:extLst>
          </p:cNvPr>
          <p:cNvSpPr>
            <a:spLocks noGrp="1"/>
          </p:cNvSpPr>
          <p:nvPr>
            <p:ph type="pic" sz="quarter" idx="18"/>
          </p:nvPr>
        </p:nvSpPr>
        <p:spPr>
          <a:xfrm>
            <a:off x="6312004" y="1412875"/>
            <a:ext cx="2519362" cy="1670050"/>
          </a:xfrm>
          <a:solidFill>
            <a:schemeClr val="bg1">
              <a:lumMod val="85000"/>
            </a:schemeClr>
          </a:solidFill>
        </p:spPr>
        <p:txBody>
          <a:bodyPr/>
          <a:lstStyle/>
          <a:p>
            <a:r>
              <a:rPr lang="en-US"/>
              <a:t>Click icon to add picture</a:t>
            </a:r>
            <a:endParaRPr lang="en-GB"/>
          </a:p>
        </p:txBody>
      </p:sp>
      <p:sp>
        <p:nvSpPr>
          <p:cNvPr id="15" name="Picture Placeholder 11">
            <a:extLst>
              <a:ext uri="{FF2B5EF4-FFF2-40B4-BE49-F238E27FC236}">
                <a16:creationId xmlns:a16="http://schemas.microsoft.com/office/drawing/2014/main" id="{855CEC3F-086A-C921-AB4B-5EBE1EABAD13}"/>
              </a:ext>
            </a:extLst>
          </p:cNvPr>
          <p:cNvSpPr>
            <a:spLocks noGrp="1"/>
          </p:cNvSpPr>
          <p:nvPr>
            <p:ph type="pic" sz="quarter" idx="19"/>
          </p:nvPr>
        </p:nvSpPr>
        <p:spPr>
          <a:xfrm>
            <a:off x="9264012" y="1412875"/>
            <a:ext cx="2519362" cy="1670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34730399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6096001" y="0"/>
            <a:ext cx="60960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8" y="404813"/>
            <a:ext cx="5383212"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3B8E5C9-B447-4459-B38C-02AFA1F5E816}"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9" y="800100"/>
            <a:ext cx="5383212"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049867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3200" y="0"/>
            <a:ext cx="81288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D115A643-8D3F-47DC-A595-32589051D497}"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1566488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09139-C580-AE75-48A4-4E521138A19D}"/>
              </a:ext>
            </a:extLst>
          </p:cNvPr>
          <p:cNvSpPr/>
          <p:nvPr userDrawn="1"/>
        </p:nvSpPr>
        <p:spPr>
          <a:xfrm>
            <a:off x="0" y="6165850"/>
            <a:ext cx="12192000" cy="69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407987" y="404813"/>
            <a:ext cx="11376025" cy="39528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407986" y="1412876"/>
            <a:ext cx="11376025"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2184071" y="6426366"/>
            <a:ext cx="2743200" cy="210705"/>
          </a:xfrm>
          <a:prstGeom prst="rect">
            <a:avLst/>
          </a:prstGeom>
        </p:spPr>
        <p:txBody>
          <a:bodyPr vert="horz" lIns="0" tIns="0" rIns="0" bIns="0" rtlCol="0" anchor="ctr">
            <a:noAutofit/>
          </a:bodyPr>
          <a:lstStyle>
            <a:lvl1pPr algn="l">
              <a:defRPr sz="1000">
                <a:solidFill>
                  <a:schemeClr val="bg1"/>
                </a:solidFill>
              </a:defRPr>
            </a:lvl1pPr>
          </a:lstStyle>
          <a:p>
            <a:fld id="{91524B89-FB08-4D82-954C-37E9DEF1F7E3}" type="datetime1">
              <a:rPr lang="en-GB" smtClean="0"/>
              <a:t>24/10/2025</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6096000" y="6426366"/>
            <a:ext cx="5244441" cy="210705"/>
          </a:xfrm>
          <a:prstGeom prst="rect">
            <a:avLst/>
          </a:prstGeom>
        </p:spPr>
        <p:txBody>
          <a:bodyPr vert="horz" lIns="0" tIns="0" rIns="0" bIns="0" rtlCol="0" anchor="ctr">
            <a:noAutofit/>
          </a:bodyPr>
          <a:lstStyle>
            <a:lvl1pPr algn="r">
              <a:defRPr sz="1000">
                <a:solidFill>
                  <a:schemeClr val="bg1"/>
                </a:solidFill>
              </a:defRPr>
            </a:lvl1pPr>
          </a:lstStyle>
          <a:p>
            <a:r>
              <a:rPr lang="en-GB"/>
              <a:t>Lead 2025</a:t>
            </a:r>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1360727" y="6426365"/>
            <a:ext cx="423286" cy="210707"/>
          </a:xfrm>
          <a:prstGeom prst="rect">
            <a:avLst/>
          </a:prstGeom>
        </p:spPr>
        <p:txBody>
          <a:bodyPr vert="horz" lIns="0" tIns="0" rIns="0" bIns="0" rtlCol="0" anchor="ctr">
            <a:noAutofit/>
          </a:bodyPr>
          <a:lstStyle>
            <a:lvl1pPr algn="r">
              <a:defRPr sz="1000" b="0">
                <a:solidFill>
                  <a:schemeClr val="bg1"/>
                </a:solidFill>
              </a:defRPr>
            </a:lvl1pPr>
          </a:lstStyle>
          <a:p>
            <a:fld id="{CBA53E11-492D-48B3-9F9B-09541CA2A39A}" type="slidenum">
              <a:rPr lang="en-GB" smtClean="0"/>
              <a:pPr/>
              <a:t>‹#›</a:t>
            </a:fld>
            <a:endParaRPr lang="en-GB"/>
          </a:p>
        </p:txBody>
      </p:sp>
      <p:pic>
        <p:nvPicPr>
          <p:cNvPr id="10" name="Picture 9" descr="Text, logo&#10;&#10;Description automatically generated with medium confidence">
            <a:extLst>
              <a:ext uri="{FF2B5EF4-FFF2-40B4-BE49-F238E27FC236}">
                <a16:creationId xmlns:a16="http://schemas.microsoft.com/office/drawing/2014/main" id="{F110622E-97C8-31A8-466F-292992C4030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07986" y="6331809"/>
            <a:ext cx="1499125" cy="610523"/>
          </a:xfrm>
          <a:prstGeom prst="rect">
            <a:avLst/>
          </a:prstGeom>
        </p:spPr>
      </p:pic>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65" r:id="rId3"/>
    <p:sldLayoutId id="2147483650" r:id="rId4"/>
    <p:sldLayoutId id="2147483652" r:id="rId5"/>
    <p:sldLayoutId id="2147483657" r:id="rId6"/>
    <p:sldLayoutId id="2147483662" r:id="rId7"/>
    <p:sldLayoutId id="2147483663" r:id="rId8"/>
    <p:sldLayoutId id="2147483658" r:id="rId9"/>
    <p:sldLayoutId id="2147483664" r:id="rId10"/>
    <p:sldLayoutId id="2147483660" r:id="rId11"/>
    <p:sldLayoutId id="2147483651" r:id="rId12"/>
    <p:sldLayoutId id="2147483659" r:id="rId13"/>
    <p:sldLayoutId id="2147483654" r:id="rId14"/>
    <p:sldLayoutId id="2147483655" r:id="rId15"/>
    <p:sldLayoutId id="2147483666" r:id="rId16"/>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57" userDrawn="1">
          <p15:clr>
            <a:srgbClr val="F26B43"/>
          </p15:clr>
        </p15:guide>
        <p15:guide id="4" pos="7423" userDrawn="1">
          <p15:clr>
            <a:srgbClr val="F26B43"/>
          </p15:clr>
        </p15:guide>
        <p15:guide id="5" orient="horz" pos="255" userDrawn="1">
          <p15:clr>
            <a:srgbClr val="F26B43"/>
          </p15:clr>
        </p15:guide>
        <p15:guide id="6" orient="horz" pos="3884" userDrawn="1">
          <p15:clr>
            <a:srgbClr val="F26B43"/>
          </p15:clr>
        </p15:guide>
        <p15:guide id="7" orient="horz" pos="3702" userDrawn="1">
          <p15:clr>
            <a:srgbClr val="F26B43"/>
          </p15:clr>
        </p15:guide>
        <p15:guide id="8"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2.jpg"/><Relationship Id="rId7" Type="http://schemas.openxmlformats.org/officeDocument/2006/relationships/diagramColors" Target="../diagrams/colors6.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creativecommons.org/licenses/by-nc-nd/3.0/" TargetMode="External"/><Relationship Id="rId4" Type="http://schemas.openxmlformats.org/officeDocument/2006/relationships/diagramLayout" Target="../diagrams/layout1.xml"/><Relationship Id="rId9" Type="http://schemas.openxmlformats.org/officeDocument/2006/relationships/hyperlink" Target="https://auladeadriana.blogspot.com/2021/01/deadlines-for-second-term.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D42AF47-F393-13C2-62CA-38D9A6055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543" y="658324"/>
            <a:ext cx="4312913" cy="5541351"/>
          </a:xfrm>
          <a:prstGeom prst="rect">
            <a:avLst/>
          </a:prstGeom>
        </p:spPr>
      </p:pic>
    </p:spTree>
    <p:extLst>
      <p:ext uri="{BB962C8B-B14F-4D97-AF65-F5344CB8AC3E}">
        <p14:creationId xmlns:p14="http://schemas.microsoft.com/office/powerpoint/2010/main" val="18235372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86C2-2E5C-DD64-0F41-732E55B161E6}"/>
              </a:ext>
            </a:extLst>
          </p:cNvPr>
          <p:cNvSpPr>
            <a:spLocks noGrp="1"/>
          </p:cNvSpPr>
          <p:nvPr>
            <p:ph type="title"/>
          </p:nvPr>
        </p:nvSpPr>
        <p:spPr>
          <a:xfrm>
            <a:off x="407987" y="404813"/>
            <a:ext cx="11376025" cy="395287"/>
          </a:xfrm>
        </p:spPr>
        <p:txBody>
          <a:bodyPr anchor="ctr">
            <a:normAutofit/>
          </a:bodyPr>
          <a:lstStyle/>
          <a:p>
            <a:r>
              <a:rPr lang="en-GB" dirty="0"/>
              <a:t>Communication challenges </a:t>
            </a:r>
          </a:p>
        </p:txBody>
      </p:sp>
      <p:sp>
        <p:nvSpPr>
          <p:cNvPr id="3" name="Content Placeholder 2">
            <a:extLst>
              <a:ext uri="{FF2B5EF4-FFF2-40B4-BE49-F238E27FC236}">
                <a16:creationId xmlns:a16="http://schemas.microsoft.com/office/drawing/2014/main" id="{6F2A3D5B-0CD2-1A10-6E95-4BA5738728E8}"/>
              </a:ext>
            </a:extLst>
          </p:cNvPr>
          <p:cNvSpPr>
            <a:spLocks noGrp="1"/>
          </p:cNvSpPr>
          <p:nvPr>
            <p:ph idx="1"/>
          </p:nvPr>
        </p:nvSpPr>
        <p:spPr>
          <a:xfrm>
            <a:off x="6191248" y="1412876"/>
            <a:ext cx="5592762" cy="4464050"/>
          </a:xfrm>
        </p:spPr>
        <p:txBody>
          <a:bodyPr>
            <a:normAutofit/>
          </a:bodyPr>
          <a:lstStyle/>
          <a:p>
            <a:pPr marL="0" indent="0">
              <a:buNone/>
            </a:pPr>
            <a:r>
              <a:rPr lang="en-GB" dirty="0"/>
              <a:t>I’m not sure leaders listen to me at the district/division meeting </a:t>
            </a:r>
          </a:p>
        </p:txBody>
      </p:sp>
      <p:sp>
        <p:nvSpPr>
          <p:cNvPr id="4" name="Footer Placeholder 3">
            <a:extLst>
              <a:ext uri="{FF2B5EF4-FFF2-40B4-BE49-F238E27FC236}">
                <a16:creationId xmlns:a16="http://schemas.microsoft.com/office/drawing/2014/main" id="{EF102DF1-5009-93C7-4A0D-6992F48944E7}"/>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83A249A9-F05E-0399-D30F-FCDA8DFB4EFE}"/>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10</a:t>
            </a:fld>
            <a:endParaRPr lang="en-GB"/>
          </a:p>
        </p:txBody>
      </p:sp>
      <p:pic>
        <p:nvPicPr>
          <p:cNvPr id="3074" name="Picture 2">
            <a:extLst>
              <a:ext uri="{FF2B5EF4-FFF2-40B4-BE49-F238E27FC236}">
                <a16:creationId xmlns:a16="http://schemas.microsoft.com/office/drawing/2014/main" id="{AFA6049B-5824-D8C1-920E-7B296361D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444" r="6253" b="-1"/>
          <a:stretch>
            <a:fillRect/>
          </a:stretch>
        </p:blipFill>
        <p:spPr bwMode="auto">
          <a:xfrm>
            <a:off x="407986" y="1412876"/>
            <a:ext cx="5592762" cy="446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389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A2E2-740F-A02A-3A5D-4AD734E13CA9}"/>
              </a:ext>
            </a:extLst>
          </p:cNvPr>
          <p:cNvSpPr>
            <a:spLocks noGrp="1"/>
          </p:cNvSpPr>
          <p:nvPr>
            <p:ph type="title"/>
          </p:nvPr>
        </p:nvSpPr>
        <p:spPr>
          <a:xfrm>
            <a:off x="407987" y="404813"/>
            <a:ext cx="11376025" cy="395287"/>
          </a:xfrm>
        </p:spPr>
        <p:txBody>
          <a:bodyPr anchor="t">
            <a:normAutofit/>
          </a:bodyPr>
          <a:lstStyle/>
          <a:p>
            <a:r>
              <a:rPr lang="en-GB" dirty="0"/>
              <a:t>Challenges with communication </a:t>
            </a:r>
          </a:p>
        </p:txBody>
      </p:sp>
      <p:sp>
        <p:nvSpPr>
          <p:cNvPr id="4" name="Footer Placeholder 3">
            <a:extLst>
              <a:ext uri="{FF2B5EF4-FFF2-40B4-BE49-F238E27FC236}">
                <a16:creationId xmlns:a16="http://schemas.microsoft.com/office/drawing/2014/main" id="{E5B83914-BF3B-CBE6-AE4B-3AB797CB1229}"/>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208D1365-F07E-411B-6EAF-E0B228DCA7B9}"/>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11</a:t>
            </a:fld>
            <a:endParaRPr lang="en-GB"/>
          </a:p>
        </p:txBody>
      </p:sp>
      <p:sp>
        <p:nvSpPr>
          <p:cNvPr id="3" name="Content Placeholder 2">
            <a:extLst>
              <a:ext uri="{FF2B5EF4-FFF2-40B4-BE49-F238E27FC236}">
                <a16:creationId xmlns:a16="http://schemas.microsoft.com/office/drawing/2014/main" id="{66CA9B34-57C8-CFF8-5819-E0D71AC7E973}"/>
              </a:ext>
            </a:extLst>
          </p:cNvPr>
          <p:cNvSpPr>
            <a:spLocks noGrp="1"/>
          </p:cNvSpPr>
          <p:nvPr>
            <p:ph type="body" sz="quarter" idx="13"/>
          </p:nvPr>
        </p:nvSpPr>
        <p:spPr>
          <a:xfrm>
            <a:off x="407988" y="800100"/>
            <a:ext cx="11376025" cy="395287"/>
          </a:xfrm>
        </p:spPr>
        <p:txBody>
          <a:bodyPr>
            <a:normAutofit/>
          </a:bodyPr>
          <a:lstStyle/>
          <a:p>
            <a:pPr>
              <a:lnSpc>
                <a:spcPct val="90000"/>
              </a:lnSpc>
            </a:pPr>
            <a:r>
              <a:rPr lang="en-GB" sz="2000"/>
              <a:t>Some leaders text me repeatedly asking about the information I’ve already sent them </a:t>
            </a:r>
          </a:p>
        </p:txBody>
      </p:sp>
      <p:pic>
        <p:nvPicPr>
          <p:cNvPr id="4098" name="Picture 2" descr="black iphone 4 on gray textile">
            <a:extLst>
              <a:ext uri="{FF2B5EF4-FFF2-40B4-BE49-F238E27FC236}">
                <a16:creationId xmlns:a16="http://schemas.microsoft.com/office/drawing/2014/main" id="{958B14BD-D732-93D3-213F-743028247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676" b="31536"/>
          <a:stretch>
            <a:fillRect/>
          </a:stretch>
        </p:blipFill>
        <p:spPr bwMode="auto">
          <a:xfrm>
            <a:off x="407989" y="1412875"/>
            <a:ext cx="11376024" cy="4464050"/>
          </a:xfrm>
          <a:prstGeom prst="rect">
            <a:avLst/>
          </a:prstGeom>
          <a:solidFill>
            <a:srgbClr val="FFFFFF"/>
          </a:solidFill>
        </p:spPr>
      </p:pic>
    </p:spTree>
    <p:extLst>
      <p:ext uri="{BB962C8B-B14F-4D97-AF65-F5344CB8AC3E}">
        <p14:creationId xmlns:p14="http://schemas.microsoft.com/office/powerpoint/2010/main" val="17093194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1DF3-E6A8-55EE-BF9C-EEA7A75B2096}"/>
              </a:ext>
            </a:extLst>
          </p:cNvPr>
          <p:cNvSpPr>
            <a:spLocks noGrp="1"/>
          </p:cNvSpPr>
          <p:nvPr>
            <p:ph type="title"/>
          </p:nvPr>
        </p:nvSpPr>
        <p:spPr>
          <a:xfrm>
            <a:off x="407987" y="404813"/>
            <a:ext cx="11376025" cy="395287"/>
          </a:xfrm>
        </p:spPr>
        <p:txBody>
          <a:bodyPr anchor="t">
            <a:normAutofit/>
          </a:bodyPr>
          <a:lstStyle/>
          <a:p>
            <a:r>
              <a:rPr lang="en-GB" dirty="0"/>
              <a:t>Principles of communication </a:t>
            </a:r>
          </a:p>
        </p:txBody>
      </p:sp>
      <p:sp>
        <p:nvSpPr>
          <p:cNvPr id="4" name="Footer Placeholder 3">
            <a:extLst>
              <a:ext uri="{FF2B5EF4-FFF2-40B4-BE49-F238E27FC236}">
                <a16:creationId xmlns:a16="http://schemas.microsoft.com/office/drawing/2014/main" id="{EB7107BE-799F-D70C-FAD6-1986ACBF0B3B}"/>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26E74E26-AB1B-AF66-589D-73ED97A20296}"/>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12</a:t>
            </a:fld>
            <a:endParaRPr lang="en-GB"/>
          </a:p>
        </p:txBody>
      </p:sp>
      <p:sp>
        <p:nvSpPr>
          <p:cNvPr id="12" name="Text Placeholder 5">
            <a:extLst>
              <a:ext uri="{FF2B5EF4-FFF2-40B4-BE49-F238E27FC236}">
                <a16:creationId xmlns:a16="http://schemas.microsoft.com/office/drawing/2014/main" id="{E08D96AB-9A66-14AF-B7EB-7643D4071646}"/>
              </a:ext>
            </a:extLst>
          </p:cNvPr>
          <p:cNvSpPr>
            <a:spLocks noGrp="1"/>
          </p:cNvSpPr>
          <p:nvPr>
            <p:ph type="body" sz="quarter" idx="13"/>
          </p:nvPr>
        </p:nvSpPr>
        <p:spPr>
          <a:xfrm>
            <a:off x="407988" y="800100"/>
            <a:ext cx="11376025" cy="395287"/>
          </a:xfrm>
        </p:spPr>
        <p:txBody>
          <a:bodyPr/>
          <a:lstStyle/>
          <a:p>
            <a:endParaRPr lang="en-US"/>
          </a:p>
        </p:txBody>
      </p:sp>
      <p:graphicFrame>
        <p:nvGraphicFramePr>
          <p:cNvPr id="8" name="Content Placeholder 2">
            <a:extLst>
              <a:ext uri="{FF2B5EF4-FFF2-40B4-BE49-F238E27FC236}">
                <a16:creationId xmlns:a16="http://schemas.microsoft.com/office/drawing/2014/main" id="{1A2D4615-7842-C480-0D74-5B64EF220D09}"/>
              </a:ext>
            </a:extLst>
          </p:cNvPr>
          <p:cNvGraphicFramePr>
            <a:graphicFrameLocks noGrp="1"/>
          </p:cNvGraphicFramePr>
          <p:nvPr>
            <p:ph idx="1"/>
          </p:nvPr>
        </p:nvGraphicFramePr>
        <p:xfrm>
          <a:off x="407986" y="1412876"/>
          <a:ext cx="11376025"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33804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0952-3F1A-5FA4-6739-9B652ED4FFFB}"/>
              </a:ext>
            </a:extLst>
          </p:cNvPr>
          <p:cNvSpPr>
            <a:spLocks noGrp="1"/>
          </p:cNvSpPr>
          <p:nvPr>
            <p:ph type="title"/>
          </p:nvPr>
        </p:nvSpPr>
        <p:spPr>
          <a:xfrm>
            <a:off x="407987" y="404813"/>
            <a:ext cx="11376025" cy="395287"/>
          </a:xfrm>
        </p:spPr>
        <p:txBody>
          <a:bodyPr anchor="t">
            <a:normAutofit/>
          </a:bodyPr>
          <a:lstStyle/>
          <a:p>
            <a:r>
              <a:rPr lang="en-GB"/>
              <a:t>Communicating with leaders </a:t>
            </a:r>
            <a:endParaRPr lang="en-GB" dirty="0"/>
          </a:p>
        </p:txBody>
      </p:sp>
      <p:sp>
        <p:nvSpPr>
          <p:cNvPr id="4" name="Footer Placeholder 3">
            <a:extLst>
              <a:ext uri="{FF2B5EF4-FFF2-40B4-BE49-F238E27FC236}">
                <a16:creationId xmlns:a16="http://schemas.microsoft.com/office/drawing/2014/main" id="{01641D99-9994-B2B1-EA07-0C5C5FF61E78}"/>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FA82661C-C9D2-48E3-D534-21D00E92493A}"/>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13</a:t>
            </a:fld>
            <a:endParaRPr lang="en-GB"/>
          </a:p>
        </p:txBody>
      </p:sp>
      <p:graphicFrame>
        <p:nvGraphicFramePr>
          <p:cNvPr id="14" name="Content Placeholder 2">
            <a:extLst>
              <a:ext uri="{FF2B5EF4-FFF2-40B4-BE49-F238E27FC236}">
                <a16:creationId xmlns:a16="http://schemas.microsoft.com/office/drawing/2014/main" id="{D87A5A61-CCEE-A6CF-E814-D2F9D75B75EE}"/>
              </a:ext>
            </a:extLst>
          </p:cNvPr>
          <p:cNvGraphicFramePr>
            <a:graphicFrameLocks noGrp="1"/>
          </p:cNvGraphicFramePr>
          <p:nvPr>
            <p:ph idx="1"/>
          </p:nvPr>
        </p:nvGraphicFramePr>
        <p:xfrm>
          <a:off x="407986" y="1412876"/>
          <a:ext cx="11376025"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26818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CD4A-D126-6B79-E74D-DC5532AAE364}"/>
              </a:ext>
            </a:extLst>
          </p:cNvPr>
          <p:cNvSpPr>
            <a:spLocks noGrp="1"/>
          </p:cNvSpPr>
          <p:nvPr>
            <p:ph type="title"/>
          </p:nvPr>
        </p:nvSpPr>
        <p:spPr>
          <a:xfrm>
            <a:off x="407987" y="404813"/>
            <a:ext cx="11376025" cy="395287"/>
          </a:xfrm>
        </p:spPr>
        <p:txBody>
          <a:bodyPr anchor="t">
            <a:normAutofit/>
          </a:bodyPr>
          <a:lstStyle/>
          <a:p>
            <a:r>
              <a:rPr lang="en-GB" dirty="0"/>
              <a:t>Communication </a:t>
            </a:r>
          </a:p>
        </p:txBody>
      </p:sp>
      <p:sp>
        <p:nvSpPr>
          <p:cNvPr id="4" name="Footer Placeholder 3">
            <a:extLst>
              <a:ext uri="{FF2B5EF4-FFF2-40B4-BE49-F238E27FC236}">
                <a16:creationId xmlns:a16="http://schemas.microsoft.com/office/drawing/2014/main" id="{AA4F175A-70D0-C3C6-6F19-0B497B08450B}"/>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4F1168A4-DF70-4AC3-3F60-A800DFDE5997}"/>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14</a:t>
            </a:fld>
            <a:endParaRPr lang="en-GB"/>
          </a:p>
        </p:txBody>
      </p:sp>
      <p:graphicFrame>
        <p:nvGraphicFramePr>
          <p:cNvPr id="8" name="Content Placeholder 2">
            <a:extLst>
              <a:ext uri="{FF2B5EF4-FFF2-40B4-BE49-F238E27FC236}">
                <a16:creationId xmlns:a16="http://schemas.microsoft.com/office/drawing/2014/main" id="{05DB5FF8-6764-D568-1F13-B98AD779CC01}"/>
              </a:ext>
            </a:extLst>
          </p:cNvPr>
          <p:cNvGraphicFramePr>
            <a:graphicFrameLocks noGrp="1"/>
          </p:cNvGraphicFramePr>
          <p:nvPr>
            <p:ph idx="1"/>
          </p:nvPr>
        </p:nvGraphicFramePr>
        <p:xfrm>
          <a:off x="407986" y="1412876"/>
          <a:ext cx="11376025"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84871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2ED798-FC77-BB67-614B-B1D34C2C6CC1}"/>
              </a:ext>
            </a:extLst>
          </p:cNvPr>
          <p:cNvSpPr>
            <a:spLocks noGrp="1"/>
          </p:cNvSpPr>
          <p:nvPr>
            <p:ph type="title"/>
          </p:nvPr>
        </p:nvSpPr>
        <p:spPr>
          <a:xfrm>
            <a:off x="407987" y="404813"/>
            <a:ext cx="11376025" cy="395287"/>
          </a:xfrm>
        </p:spPr>
        <p:txBody>
          <a:bodyPr anchor="t">
            <a:normAutofit/>
          </a:bodyPr>
          <a:lstStyle/>
          <a:p>
            <a:r>
              <a:rPr lang="en-GB" dirty="0"/>
              <a:t>F2F or  Zoom Meetings </a:t>
            </a:r>
          </a:p>
        </p:txBody>
      </p:sp>
      <p:sp>
        <p:nvSpPr>
          <p:cNvPr id="4" name="Footer Placeholder 3">
            <a:extLst>
              <a:ext uri="{FF2B5EF4-FFF2-40B4-BE49-F238E27FC236}">
                <a16:creationId xmlns:a16="http://schemas.microsoft.com/office/drawing/2014/main" id="{758DE5D9-7CF4-81E7-0AAF-4908F58CA95E}"/>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26E4AE1E-9AD2-B23B-536E-D498B7577FDE}"/>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77B4E890-4037-4BA2-80F1-97DCCF92DF8A}" type="slidenum">
              <a:rPr lang="en-GB" smtClean="0"/>
              <a:pPr>
                <a:spcAft>
                  <a:spcPts val="600"/>
                </a:spcAft>
              </a:pPr>
              <a:t>15</a:t>
            </a:fld>
            <a:endParaRPr lang="en-GB"/>
          </a:p>
        </p:txBody>
      </p:sp>
      <p:sp>
        <p:nvSpPr>
          <p:cNvPr id="15" name="Text Placeholder 5">
            <a:extLst>
              <a:ext uri="{FF2B5EF4-FFF2-40B4-BE49-F238E27FC236}">
                <a16:creationId xmlns:a16="http://schemas.microsoft.com/office/drawing/2014/main" id="{E50D7A00-8D31-BCF6-992A-BB6E0D4B42F4}"/>
              </a:ext>
            </a:extLst>
          </p:cNvPr>
          <p:cNvSpPr>
            <a:spLocks noGrp="1"/>
          </p:cNvSpPr>
          <p:nvPr>
            <p:ph type="body" sz="quarter" idx="13"/>
          </p:nvPr>
        </p:nvSpPr>
        <p:spPr>
          <a:xfrm>
            <a:off x="597994" y="711200"/>
            <a:ext cx="11376025" cy="395287"/>
          </a:xfrm>
        </p:spPr>
        <p:txBody>
          <a:bodyPr>
            <a:normAutofit/>
          </a:bodyPr>
          <a:lstStyle/>
          <a:p>
            <a:endParaRPr lang="en-US" dirty="0"/>
          </a:p>
        </p:txBody>
      </p:sp>
      <p:graphicFrame>
        <p:nvGraphicFramePr>
          <p:cNvPr id="10" name="Content Placeholder 6">
            <a:extLst>
              <a:ext uri="{FF2B5EF4-FFF2-40B4-BE49-F238E27FC236}">
                <a16:creationId xmlns:a16="http://schemas.microsoft.com/office/drawing/2014/main" id="{1D9106D0-271C-319F-F698-F17A8A74E2C7}"/>
              </a:ext>
            </a:extLst>
          </p:cNvPr>
          <p:cNvGraphicFramePr>
            <a:graphicFrameLocks noGrp="1"/>
          </p:cNvGraphicFramePr>
          <p:nvPr>
            <p:ph idx="1"/>
          </p:nvPr>
        </p:nvGraphicFramePr>
        <p:xfrm>
          <a:off x="407986" y="1412876"/>
          <a:ext cx="11376025"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086673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B37A-FCE7-3495-FD03-E22C352AE17D}"/>
              </a:ext>
            </a:extLst>
          </p:cNvPr>
          <p:cNvSpPr>
            <a:spLocks noGrp="1"/>
          </p:cNvSpPr>
          <p:nvPr>
            <p:ph type="title"/>
          </p:nvPr>
        </p:nvSpPr>
        <p:spPr/>
        <p:txBody>
          <a:bodyPr/>
          <a:lstStyle/>
          <a:p>
            <a:r>
              <a:rPr lang="en-GB" dirty="0"/>
              <a:t>Table activity  </a:t>
            </a:r>
          </a:p>
        </p:txBody>
      </p:sp>
      <p:sp>
        <p:nvSpPr>
          <p:cNvPr id="3" name="Content Placeholder 2">
            <a:extLst>
              <a:ext uri="{FF2B5EF4-FFF2-40B4-BE49-F238E27FC236}">
                <a16:creationId xmlns:a16="http://schemas.microsoft.com/office/drawing/2014/main" id="{0E928C9E-0887-BEAC-92B8-774BB701EF1C}"/>
              </a:ext>
            </a:extLst>
          </p:cNvPr>
          <p:cNvSpPr>
            <a:spLocks noGrp="1"/>
          </p:cNvSpPr>
          <p:nvPr>
            <p:ph idx="1"/>
          </p:nvPr>
        </p:nvSpPr>
        <p:spPr/>
        <p:txBody>
          <a:bodyPr/>
          <a:lstStyle/>
          <a:p>
            <a:pPr marL="0" indent="0">
              <a:buNone/>
            </a:pPr>
            <a:r>
              <a:rPr lang="en-GB" dirty="0"/>
              <a:t>Identify which method of communication, fits best with the message </a:t>
            </a:r>
          </a:p>
        </p:txBody>
      </p:sp>
      <p:sp>
        <p:nvSpPr>
          <p:cNvPr id="4" name="Footer Placeholder 3">
            <a:extLst>
              <a:ext uri="{FF2B5EF4-FFF2-40B4-BE49-F238E27FC236}">
                <a16:creationId xmlns:a16="http://schemas.microsoft.com/office/drawing/2014/main" id="{C6AC608D-4C2B-3A72-B7CA-FA167350252D}"/>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B4613F51-5FED-8B53-16F3-E63A692FFE2B}"/>
              </a:ext>
            </a:extLst>
          </p:cNvPr>
          <p:cNvSpPr>
            <a:spLocks noGrp="1"/>
          </p:cNvSpPr>
          <p:nvPr>
            <p:ph type="sldNum" sz="quarter" idx="12"/>
          </p:nvPr>
        </p:nvSpPr>
        <p:spPr/>
        <p:txBody>
          <a:bodyPr/>
          <a:lstStyle/>
          <a:p>
            <a:fld id="{77B4E890-4037-4BA2-80F1-97DCCF92DF8A}" type="slidenum">
              <a:rPr lang="en-GB" smtClean="0"/>
              <a:t>16</a:t>
            </a:fld>
            <a:endParaRPr lang="en-GB"/>
          </a:p>
        </p:txBody>
      </p:sp>
    </p:spTree>
    <p:extLst>
      <p:ext uri="{BB962C8B-B14F-4D97-AF65-F5344CB8AC3E}">
        <p14:creationId xmlns:p14="http://schemas.microsoft.com/office/powerpoint/2010/main" val="195905642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EBA17-0764-FF53-2D91-00D376AB5425}"/>
              </a:ext>
            </a:extLst>
          </p:cNvPr>
          <p:cNvSpPr>
            <a:spLocks noGrp="1"/>
          </p:cNvSpPr>
          <p:nvPr>
            <p:ph type="title"/>
          </p:nvPr>
        </p:nvSpPr>
        <p:spPr/>
        <p:txBody>
          <a:bodyPr/>
          <a:lstStyle/>
          <a:p>
            <a:r>
              <a:rPr lang="en-GB" dirty="0"/>
              <a:t>Communication styles  </a:t>
            </a:r>
          </a:p>
        </p:txBody>
      </p:sp>
      <p:sp>
        <p:nvSpPr>
          <p:cNvPr id="3" name="Content Placeholder 2">
            <a:extLst>
              <a:ext uri="{FF2B5EF4-FFF2-40B4-BE49-F238E27FC236}">
                <a16:creationId xmlns:a16="http://schemas.microsoft.com/office/drawing/2014/main" id="{2AED4876-FB5B-8221-7BB8-D184048E215F}"/>
              </a:ext>
            </a:extLst>
          </p:cNvPr>
          <p:cNvSpPr>
            <a:spLocks noGrp="1"/>
          </p:cNvSpPr>
          <p:nvPr>
            <p:ph idx="1"/>
          </p:nvPr>
        </p:nvSpPr>
        <p:spPr/>
        <p:txBody>
          <a:bodyPr/>
          <a:lstStyle/>
          <a:p>
            <a:pPr marL="571500" indent="-571500">
              <a:buFont typeface="Arial" panose="020B0604020202020204" pitchFamily="34" charset="0"/>
              <a:buChar char="•"/>
            </a:pPr>
            <a:r>
              <a:rPr lang="en-GB" dirty="0"/>
              <a:t>Quick quiz</a:t>
            </a:r>
          </a:p>
          <a:p>
            <a:pPr marL="571500" indent="-571500">
              <a:buFont typeface="Arial" panose="020B0604020202020204" pitchFamily="34" charset="0"/>
              <a:buChar char="•"/>
            </a:pPr>
            <a:r>
              <a:rPr lang="en-GB" dirty="0"/>
              <a:t>Not scientific </a:t>
            </a:r>
          </a:p>
          <a:p>
            <a:pPr marL="571500" indent="-571500">
              <a:buFont typeface="Arial" panose="020B0604020202020204" pitchFamily="34" charset="0"/>
              <a:buChar char="•"/>
            </a:pPr>
            <a:r>
              <a:rPr lang="en-GB" dirty="0"/>
              <a:t>Keep your own scores- but be honest with yourself </a:t>
            </a:r>
          </a:p>
          <a:p>
            <a:pPr marL="571500" indent="-571500">
              <a:buFont typeface="Arial" panose="020B0604020202020204" pitchFamily="34" charset="0"/>
              <a:buChar char="•"/>
            </a:pPr>
            <a:r>
              <a:rPr lang="en-GB" dirty="0"/>
              <a:t>No ‘right answer’ </a:t>
            </a:r>
          </a:p>
        </p:txBody>
      </p:sp>
      <p:sp>
        <p:nvSpPr>
          <p:cNvPr id="4" name="Footer Placeholder 3">
            <a:extLst>
              <a:ext uri="{FF2B5EF4-FFF2-40B4-BE49-F238E27FC236}">
                <a16:creationId xmlns:a16="http://schemas.microsoft.com/office/drawing/2014/main" id="{F7B7A72E-3D9D-0978-406F-8BAD441BC74E}"/>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86A46EBF-3C95-2864-F51E-7376BC24B7E6}"/>
              </a:ext>
            </a:extLst>
          </p:cNvPr>
          <p:cNvSpPr>
            <a:spLocks noGrp="1"/>
          </p:cNvSpPr>
          <p:nvPr>
            <p:ph type="sldNum" sz="quarter" idx="12"/>
          </p:nvPr>
        </p:nvSpPr>
        <p:spPr/>
        <p:txBody>
          <a:bodyPr/>
          <a:lstStyle/>
          <a:p>
            <a:fld id="{77B4E890-4037-4BA2-80F1-97DCCF92DF8A}" type="slidenum">
              <a:rPr lang="en-GB" smtClean="0"/>
              <a:t>17</a:t>
            </a:fld>
            <a:endParaRPr lang="en-GB"/>
          </a:p>
        </p:txBody>
      </p:sp>
    </p:spTree>
    <p:extLst>
      <p:ext uri="{BB962C8B-B14F-4D97-AF65-F5344CB8AC3E}">
        <p14:creationId xmlns:p14="http://schemas.microsoft.com/office/powerpoint/2010/main" val="32102746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B439-3676-EC6E-0005-1B5A2406402D}"/>
              </a:ext>
            </a:extLst>
          </p:cNvPr>
          <p:cNvSpPr>
            <a:spLocks noGrp="1"/>
          </p:cNvSpPr>
          <p:nvPr>
            <p:ph type="title"/>
          </p:nvPr>
        </p:nvSpPr>
        <p:spPr/>
        <p:txBody>
          <a:bodyPr/>
          <a:lstStyle/>
          <a:p>
            <a:r>
              <a:rPr lang="en-GB" dirty="0"/>
              <a:t>Another commissioner  takes credit for an event you organised. Do you…</a:t>
            </a:r>
          </a:p>
        </p:txBody>
      </p:sp>
      <p:sp>
        <p:nvSpPr>
          <p:cNvPr id="3" name="Content Placeholder 2">
            <a:extLst>
              <a:ext uri="{FF2B5EF4-FFF2-40B4-BE49-F238E27FC236}">
                <a16:creationId xmlns:a16="http://schemas.microsoft.com/office/drawing/2014/main" id="{F944CD56-65F8-C2CE-4B79-589E9756F68F}"/>
              </a:ext>
            </a:extLst>
          </p:cNvPr>
          <p:cNvSpPr>
            <a:spLocks noGrp="1"/>
          </p:cNvSpPr>
          <p:nvPr>
            <p:ph idx="1"/>
          </p:nvPr>
        </p:nvSpPr>
        <p:spPr/>
        <p:txBody>
          <a:bodyPr/>
          <a:lstStyle/>
          <a:p>
            <a:r>
              <a:rPr lang="en-GB" sz="3600" dirty="0"/>
              <a:t>Keep quiet, it’s not worth making a fuss</a:t>
            </a:r>
          </a:p>
          <a:p>
            <a:r>
              <a:rPr lang="en-GB" sz="3600" dirty="0"/>
              <a:t>Call them out in front of others </a:t>
            </a:r>
          </a:p>
          <a:p>
            <a:r>
              <a:rPr lang="en-GB" sz="3600" dirty="0"/>
              <a:t>Discuss it with them F2F</a:t>
            </a:r>
          </a:p>
          <a:p>
            <a:r>
              <a:rPr lang="en-GB" sz="3600" dirty="0"/>
              <a:t>Let it happen, but let everyone else know, you organised the event    </a:t>
            </a:r>
          </a:p>
        </p:txBody>
      </p:sp>
      <p:sp>
        <p:nvSpPr>
          <p:cNvPr id="4" name="Footer Placeholder 3">
            <a:extLst>
              <a:ext uri="{FF2B5EF4-FFF2-40B4-BE49-F238E27FC236}">
                <a16:creationId xmlns:a16="http://schemas.microsoft.com/office/drawing/2014/main" id="{20EFE00E-125B-A2BB-D54B-640E3F4176DF}"/>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D969658B-95D8-F5A3-E069-B6FDD44FFB7E}"/>
              </a:ext>
            </a:extLst>
          </p:cNvPr>
          <p:cNvSpPr>
            <a:spLocks noGrp="1"/>
          </p:cNvSpPr>
          <p:nvPr>
            <p:ph type="sldNum" sz="quarter" idx="12"/>
          </p:nvPr>
        </p:nvSpPr>
        <p:spPr/>
        <p:txBody>
          <a:bodyPr/>
          <a:lstStyle/>
          <a:p>
            <a:fld id="{77B4E890-4037-4BA2-80F1-97DCCF92DF8A}" type="slidenum">
              <a:rPr lang="en-GB" smtClean="0"/>
              <a:t>18</a:t>
            </a:fld>
            <a:endParaRPr lang="en-GB"/>
          </a:p>
        </p:txBody>
      </p:sp>
    </p:spTree>
    <p:extLst>
      <p:ext uri="{BB962C8B-B14F-4D97-AF65-F5344CB8AC3E}">
        <p14:creationId xmlns:p14="http://schemas.microsoft.com/office/powerpoint/2010/main" val="25219232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93C6-C10C-3A05-0477-B4BB47216C4D}"/>
              </a:ext>
            </a:extLst>
          </p:cNvPr>
          <p:cNvSpPr>
            <a:spLocks noGrp="1"/>
          </p:cNvSpPr>
          <p:nvPr>
            <p:ph type="title"/>
          </p:nvPr>
        </p:nvSpPr>
        <p:spPr/>
        <p:txBody>
          <a:bodyPr/>
          <a:lstStyle/>
          <a:p>
            <a:r>
              <a:rPr lang="en-GB" dirty="0"/>
              <a:t>A leader keeps missing the deadline for submitting her accounts/first response/safer guiding  – do you…  </a:t>
            </a:r>
          </a:p>
        </p:txBody>
      </p:sp>
      <p:sp>
        <p:nvSpPr>
          <p:cNvPr id="3" name="Content Placeholder 2">
            <a:extLst>
              <a:ext uri="{FF2B5EF4-FFF2-40B4-BE49-F238E27FC236}">
                <a16:creationId xmlns:a16="http://schemas.microsoft.com/office/drawing/2014/main" id="{63216350-319A-CABD-F144-11D375826036}"/>
              </a:ext>
            </a:extLst>
          </p:cNvPr>
          <p:cNvSpPr>
            <a:spLocks noGrp="1"/>
          </p:cNvSpPr>
          <p:nvPr>
            <p:ph idx="1"/>
          </p:nvPr>
        </p:nvSpPr>
        <p:spPr/>
        <p:txBody>
          <a:bodyPr/>
          <a:lstStyle/>
          <a:p>
            <a:r>
              <a:rPr lang="en-GB" dirty="0"/>
              <a:t>Don’t mention it- surely, she’ll work it out one day </a:t>
            </a:r>
          </a:p>
          <a:p>
            <a:r>
              <a:rPr lang="en-GB" dirty="0"/>
              <a:t>Raise this at a district meeting</a:t>
            </a:r>
          </a:p>
          <a:p>
            <a:r>
              <a:rPr lang="en-GB" dirty="0"/>
              <a:t>Talk to her F2F and ask how you can help</a:t>
            </a:r>
          </a:p>
          <a:p>
            <a:r>
              <a:rPr lang="en-GB" dirty="0"/>
              <a:t>Wait until her membership is at risk  </a:t>
            </a:r>
          </a:p>
        </p:txBody>
      </p:sp>
      <p:sp>
        <p:nvSpPr>
          <p:cNvPr id="4" name="Footer Placeholder 3">
            <a:extLst>
              <a:ext uri="{FF2B5EF4-FFF2-40B4-BE49-F238E27FC236}">
                <a16:creationId xmlns:a16="http://schemas.microsoft.com/office/drawing/2014/main" id="{084A97F9-E8D7-7FA1-2B2C-808C598DCC7E}"/>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506EF8C2-CAF8-8D72-7BD5-97CA692519E6}"/>
              </a:ext>
            </a:extLst>
          </p:cNvPr>
          <p:cNvSpPr>
            <a:spLocks noGrp="1"/>
          </p:cNvSpPr>
          <p:nvPr>
            <p:ph type="sldNum" sz="quarter" idx="12"/>
          </p:nvPr>
        </p:nvSpPr>
        <p:spPr/>
        <p:txBody>
          <a:bodyPr/>
          <a:lstStyle/>
          <a:p>
            <a:fld id="{77B4E890-4037-4BA2-80F1-97DCCF92DF8A}" type="slidenum">
              <a:rPr lang="en-GB" smtClean="0"/>
              <a:t>19</a:t>
            </a:fld>
            <a:endParaRPr lang="en-GB"/>
          </a:p>
        </p:txBody>
      </p:sp>
    </p:spTree>
    <p:extLst>
      <p:ext uri="{BB962C8B-B14F-4D97-AF65-F5344CB8AC3E}">
        <p14:creationId xmlns:p14="http://schemas.microsoft.com/office/powerpoint/2010/main" val="1730326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525D-DC8B-1131-02E2-361C35457A52}"/>
              </a:ext>
            </a:extLst>
          </p:cNvPr>
          <p:cNvSpPr>
            <a:spLocks noGrp="1"/>
          </p:cNvSpPr>
          <p:nvPr>
            <p:ph type="ctrTitle"/>
          </p:nvPr>
        </p:nvSpPr>
        <p:spPr/>
        <p:txBody>
          <a:bodyPr/>
          <a:lstStyle/>
          <a:p>
            <a:r>
              <a:rPr lang="en-GB" dirty="0"/>
              <a:t>Confident communications</a:t>
            </a:r>
          </a:p>
        </p:txBody>
      </p:sp>
      <p:sp>
        <p:nvSpPr>
          <p:cNvPr id="3" name="Subtitle 2">
            <a:extLst>
              <a:ext uri="{FF2B5EF4-FFF2-40B4-BE49-F238E27FC236}">
                <a16:creationId xmlns:a16="http://schemas.microsoft.com/office/drawing/2014/main" id="{6C5F6F5F-6ADB-06BB-06A0-574E78E6CE67}"/>
              </a:ext>
            </a:extLst>
          </p:cNvPr>
          <p:cNvSpPr>
            <a:spLocks noGrp="1"/>
          </p:cNvSpPr>
          <p:nvPr>
            <p:ph type="subTitle" idx="1"/>
          </p:nvPr>
        </p:nvSpPr>
        <p:spPr/>
        <p:txBody>
          <a:bodyPr/>
          <a:lstStyle/>
          <a:p>
            <a:r>
              <a:rPr lang="en-GB" dirty="0"/>
              <a:t>Helen Humphreys</a:t>
            </a:r>
          </a:p>
          <a:p>
            <a:r>
              <a:rPr lang="en-GB" dirty="0"/>
              <a:t>1 November 2025 </a:t>
            </a:r>
          </a:p>
          <a:p>
            <a:endParaRPr lang="en-GB" dirty="0"/>
          </a:p>
        </p:txBody>
      </p:sp>
      <p:pic>
        <p:nvPicPr>
          <p:cNvPr id="5" name="Picture 4" descr="Logo&#10;&#10;Description automatically generated">
            <a:extLst>
              <a:ext uri="{FF2B5EF4-FFF2-40B4-BE49-F238E27FC236}">
                <a16:creationId xmlns:a16="http://schemas.microsoft.com/office/drawing/2014/main" id="{296B22E5-01DA-7D21-EE54-2ADD3FE84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260" y="5512615"/>
            <a:ext cx="815479" cy="1047750"/>
          </a:xfrm>
          <a:prstGeom prst="rect">
            <a:avLst/>
          </a:prstGeom>
        </p:spPr>
      </p:pic>
    </p:spTree>
    <p:extLst>
      <p:ext uri="{BB962C8B-B14F-4D97-AF65-F5344CB8AC3E}">
        <p14:creationId xmlns:p14="http://schemas.microsoft.com/office/powerpoint/2010/main" val="27285575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6F59-DFE0-2F17-1CD5-FCB4AE62A3A6}"/>
              </a:ext>
            </a:extLst>
          </p:cNvPr>
          <p:cNvSpPr>
            <a:spLocks noGrp="1"/>
          </p:cNvSpPr>
          <p:nvPr>
            <p:ph type="title"/>
          </p:nvPr>
        </p:nvSpPr>
        <p:spPr/>
        <p:txBody>
          <a:bodyPr/>
          <a:lstStyle/>
          <a:p>
            <a:r>
              <a:rPr lang="en-GB" dirty="0"/>
              <a:t>Your CC contacts you to see how things are going with a specific problem  - do you…</a:t>
            </a:r>
          </a:p>
        </p:txBody>
      </p:sp>
      <p:sp>
        <p:nvSpPr>
          <p:cNvPr id="3" name="Content Placeholder 2">
            <a:extLst>
              <a:ext uri="{FF2B5EF4-FFF2-40B4-BE49-F238E27FC236}">
                <a16:creationId xmlns:a16="http://schemas.microsoft.com/office/drawing/2014/main" id="{EDB2D127-9A6F-6A8A-6096-2B24986B995B}"/>
              </a:ext>
            </a:extLst>
          </p:cNvPr>
          <p:cNvSpPr>
            <a:spLocks noGrp="1"/>
          </p:cNvSpPr>
          <p:nvPr>
            <p:ph idx="1"/>
          </p:nvPr>
        </p:nvSpPr>
        <p:spPr/>
        <p:txBody>
          <a:bodyPr/>
          <a:lstStyle/>
          <a:p>
            <a:r>
              <a:rPr lang="en-GB" sz="3200" dirty="0"/>
              <a:t>Tell her it’s going great-don’t want to look incompetent </a:t>
            </a:r>
          </a:p>
          <a:p>
            <a:r>
              <a:rPr lang="en-GB" sz="3200" dirty="0"/>
              <a:t>Tell her that you cannot cope and that you should never have agreed to be a Commissioner </a:t>
            </a:r>
          </a:p>
          <a:p>
            <a:r>
              <a:rPr lang="en-GB" sz="3200" dirty="0"/>
              <a:t>Ask her to explain again what to do/handle</a:t>
            </a:r>
          </a:p>
          <a:p>
            <a:r>
              <a:rPr lang="en-GB" sz="3200" dirty="0"/>
              <a:t>Ask for help-but let her do most of the work   </a:t>
            </a:r>
          </a:p>
        </p:txBody>
      </p:sp>
      <p:sp>
        <p:nvSpPr>
          <p:cNvPr id="4" name="Footer Placeholder 3">
            <a:extLst>
              <a:ext uri="{FF2B5EF4-FFF2-40B4-BE49-F238E27FC236}">
                <a16:creationId xmlns:a16="http://schemas.microsoft.com/office/drawing/2014/main" id="{122628CF-18F6-525A-C840-D27F74714F5A}"/>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629DEE6C-1D91-73FB-ED9F-E6991AC379FF}"/>
              </a:ext>
            </a:extLst>
          </p:cNvPr>
          <p:cNvSpPr>
            <a:spLocks noGrp="1"/>
          </p:cNvSpPr>
          <p:nvPr>
            <p:ph type="sldNum" sz="quarter" idx="12"/>
          </p:nvPr>
        </p:nvSpPr>
        <p:spPr/>
        <p:txBody>
          <a:bodyPr/>
          <a:lstStyle/>
          <a:p>
            <a:fld id="{77B4E890-4037-4BA2-80F1-97DCCF92DF8A}" type="slidenum">
              <a:rPr lang="en-GB" smtClean="0"/>
              <a:t>20</a:t>
            </a:fld>
            <a:endParaRPr lang="en-GB"/>
          </a:p>
        </p:txBody>
      </p:sp>
    </p:spTree>
    <p:extLst>
      <p:ext uri="{BB962C8B-B14F-4D97-AF65-F5344CB8AC3E}">
        <p14:creationId xmlns:p14="http://schemas.microsoft.com/office/powerpoint/2010/main" val="194522423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3BFB-2F27-5321-AEE0-63D990EF66A5}"/>
              </a:ext>
            </a:extLst>
          </p:cNvPr>
          <p:cNvSpPr>
            <a:spLocks noGrp="1"/>
          </p:cNvSpPr>
          <p:nvPr>
            <p:ph type="title"/>
          </p:nvPr>
        </p:nvSpPr>
        <p:spPr/>
        <p:txBody>
          <a:bodyPr/>
          <a:lstStyle/>
          <a:p>
            <a:r>
              <a:rPr lang="en-GB" dirty="0"/>
              <a:t>A leader complains about a difficult decision you have made at an event – do you say…</a:t>
            </a:r>
          </a:p>
        </p:txBody>
      </p:sp>
      <p:sp>
        <p:nvSpPr>
          <p:cNvPr id="3" name="Content Placeholder 2">
            <a:extLst>
              <a:ext uri="{FF2B5EF4-FFF2-40B4-BE49-F238E27FC236}">
                <a16:creationId xmlns:a16="http://schemas.microsoft.com/office/drawing/2014/main" id="{8FE9E567-E984-1B6A-269C-85D15C008DB5}"/>
              </a:ext>
            </a:extLst>
          </p:cNvPr>
          <p:cNvSpPr>
            <a:spLocks noGrp="1"/>
          </p:cNvSpPr>
          <p:nvPr>
            <p:ph idx="1"/>
          </p:nvPr>
        </p:nvSpPr>
        <p:spPr>
          <a:xfrm>
            <a:off x="407986" y="1365662"/>
            <a:ext cx="11376025" cy="4511264"/>
          </a:xfrm>
        </p:spPr>
        <p:txBody>
          <a:bodyPr/>
          <a:lstStyle/>
          <a:p>
            <a:r>
              <a:rPr lang="en-GB" sz="3200" dirty="0"/>
              <a:t>Nothing </a:t>
            </a:r>
          </a:p>
          <a:p>
            <a:r>
              <a:rPr lang="en-GB" sz="3200" dirty="0"/>
              <a:t>I’m the commissioner and entitled to make this decision</a:t>
            </a:r>
          </a:p>
          <a:p>
            <a:r>
              <a:rPr lang="en-GB" sz="3200" dirty="0"/>
              <a:t>I respect your opinion, it was difficult, but I stand by what I’ve done </a:t>
            </a:r>
          </a:p>
          <a:p>
            <a:r>
              <a:rPr lang="en-GB" sz="3200" dirty="0"/>
              <a:t>Well, I could have made a different decision, I’ll think about it  </a:t>
            </a:r>
          </a:p>
          <a:p>
            <a:endParaRPr lang="en-GB" sz="2800" dirty="0"/>
          </a:p>
          <a:p>
            <a:endParaRPr lang="en-GB" dirty="0"/>
          </a:p>
        </p:txBody>
      </p:sp>
      <p:sp>
        <p:nvSpPr>
          <p:cNvPr id="4" name="Footer Placeholder 3">
            <a:extLst>
              <a:ext uri="{FF2B5EF4-FFF2-40B4-BE49-F238E27FC236}">
                <a16:creationId xmlns:a16="http://schemas.microsoft.com/office/drawing/2014/main" id="{93515722-5B15-DB63-6092-4BA2D282815C}"/>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404C1DFB-915A-063E-3A5C-687639285245}"/>
              </a:ext>
            </a:extLst>
          </p:cNvPr>
          <p:cNvSpPr>
            <a:spLocks noGrp="1"/>
          </p:cNvSpPr>
          <p:nvPr>
            <p:ph type="sldNum" sz="quarter" idx="12"/>
          </p:nvPr>
        </p:nvSpPr>
        <p:spPr/>
        <p:txBody>
          <a:bodyPr/>
          <a:lstStyle/>
          <a:p>
            <a:fld id="{77B4E890-4037-4BA2-80F1-97DCCF92DF8A}" type="slidenum">
              <a:rPr lang="en-GB" smtClean="0"/>
              <a:t>21</a:t>
            </a:fld>
            <a:endParaRPr lang="en-GB"/>
          </a:p>
        </p:txBody>
      </p:sp>
    </p:spTree>
    <p:extLst>
      <p:ext uri="{BB962C8B-B14F-4D97-AF65-F5344CB8AC3E}">
        <p14:creationId xmlns:p14="http://schemas.microsoft.com/office/powerpoint/2010/main" val="255593616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C014-D42E-CAA0-7EDE-519D02D83151}"/>
              </a:ext>
            </a:extLst>
          </p:cNvPr>
          <p:cNvSpPr>
            <a:spLocks noGrp="1"/>
          </p:cNvSpPr>
          <p:nvPr>
            <p:ph type="title"/>
          </p:nvPr>
        </p:nvSpPr>
        <p:spPr>
          <a:xfrm>
            <a:off x="407987" y="404813"/>
            <a:ext cx="11376025" cy="395287"/>
          </a:xfrm>
        </p:spPr>
        <p:txBody>
          <a:bodyPr anchor="t">
            <a:normAutofit/>
          </a:bodyPr>
          <a:lstStyle/>
          <a:p>
            <a:r>
              <a:rPr lang="en-GB" dirty="0"/>
              <a:t>Answers</a:t>
            </a:r>
          </a:p>
        </p:txBody>
      </p:sp>
      <p:pic>
        <p:nvPicPr>
          <p:cNvPr id="8" name="Content Placeholder 7" descr="Women talking to each other">
            <a:extLst>
              <a:ext uri="{FF2B5EF4-FFF2-40B4-BE49-F238E27FC236}">
                <a16:creationId xmlns:a16="http://schemas.microsoft.com/office/drawing/2014/main" id="{9A45FDAD-1ED0-6B74-2A4D-F1143868011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7988" y="1850496"/>
            <a:ext cx="5383212" cy="3588808"/>
          </a:xfrm>
        </p:spPr>
      </p:pic>
      <p:sp>
        <p:nvSpPr>
          <p:cNvPr id="4" name="Footer Placeholder 3">
            <a:extLst>
              <a:ext uri="{FF2B5EF4-FFF2-40B4-BE49-F238E27FC236}">
                <a16:creationId xmlns:a16="http://schemas.microsoft.com/office/drawing/2014/main" id="{4AB7A3C2-C542-13EC-22D4-EE182792B8B5}"/>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B851D02F-018F-BBED-35DA-A6F67066BA29}"/>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77B4E890-4037-4BA2-80F1-97DCCF92DF8A}" type="slidenum">
              <a:rPr lang="en-GB" smtClean="0"/>
              <a:pPr>
                <a:spcAft>
                  <a:spcPts val="600"/>
                </a:spcAft>
              </a:pPr>
              <a:t>22</a:t>
            </a:fld>
            <a:endParaRPr lang="en-GB"/>
          </a:p>
        </p:txBody>
      </p:sp>
      <p:sp>
        <p:nvSpPr>
          <p:cNvPr id="13" name="Text Placeholder 6">
            <a:extLst>
              <a:ext uri="{FF2B5EF4-FFF2-40B4-BE49-F238E27FC236}">
                <a16:creationId xmlns:a16="http://schemas.microsoft.com/office/drawing/2014/main" id="{F034BDE9-9A3C-26F1-3969-F0063CC046EF}"/>
              </a:ext>
            </a:extLst>
          </p:cNvPr>
          <p:cNvSpPr>
            <a:spLocks noGrp="1"/>
          </p:cNvSpPr>
          <p:nvPr>
            <p:ph type="body" sz="quarter" idx="13"/>
          </p:nvPr>
        </p:nvSpPr>
        <p:spPr>
          <a:xfrm>
            <a:off x="407988" y="800100"/>
            <a:ext cx="11376025" cy="395287"/>
          </a:xfrm>
        </p:spPr>
        <p:txBody>
          <a:bodyPr/>
          <a:lstStyle/>
          <a:p>
            <a:endParaRPr lang="en-US"/>
          </a:p>
        </p:txBody>
      </p:sp>
      <p:graphicFrame>
        <p:nvGraphicFramePr>
          <p:cNvPr id="7" name="Content Placeholder 2">
            <a:extLst>
              <a:ext uri="{FF2B5EF4-FFF2-40B4-BE49-F238E27FC236}">
                <a16:creationId xmlns:a16="http://schemas.microsoft.com/office/drawing/2014/main" id="{8A4DBFD8-1A87-CAE0-D355-1285FF5DE6C3}"/>
              </a:ext>
            </a:extLst>
          </p:cNvPr>
          <p:cNvGraphicFramePr>
            <a:graphicFrameLocks noGrp="1"/>
          </p:cNvGraphicFramePr>
          <p:nvPr>
            <p:ph sz="half" idx="2"/>
          </p:nvPr>
        </p:nvGraphicFramePr>
        <p:xfrm>
          <a:off x="6400802" y="1412875"/>
          <a:ext cx="5383212" cy="4464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7000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AAB8-BC90-966E-322E-13445FF6B39F}"/>
              </a:ext>
            </a:extLst>
          </p:cNvPr>
          <p:cNvSpPr>
            <a:spLocks noGrp="1"/>
          </p:cNvSpPr>
          <p:nvPr>
            <p:ph type="title"/>
          </p:nvPr>
        </p:nvSpPr>
        <p:spPr>
          <a:xfrm>
            <a:off x="407987" y="404813"/>
            <a:ext cx="11376025" cy="395287"/>
          </a:xfrm>
        </p:spPr>
        <p:txBody>
          <a:bodyPr anchor="ctr">
            <a:normAutofit/>
          </a:bodyPr>
          <a:lstStyle/>
          <a:p>
            <a:r>
              <a:rPr lang="en-GB" dirty="0"/>
              <a:t>Communication styles </a:t>
            </a:r>
          </a:p>
        </p:txBody>
      </p:sp>
      <p:sp>
        <p:nvSpPr>
          <p:cNvPr id="3" name="Content Placeholder 2">
            <a:extLst>
              <a:ext uri="{FF2B5EF4-FFF2-40B4-BE49-F238E27FC236}">
                <a16:creationId xmlns:a16="http://schemas.microsoft.com/office/drawing/2014/main" id="{E7893D99-67FE-D7F1-B1A3-CE893A4657E7}"/>
              </a:ext>
            </a:extLst>
          </p:cNvPr>
          <p:cNvSpPr>
            <a:spLocks noGrp="1"/>
          </p:cNvSpPr>
          <p:nvPr>
            <p:ph idx="1"/>
          </p:nvPr>
        </p:nvSpPr>
        <p:spPr>
          <a:xfrm>
            <a:off x="407986" y="1412876"/>
            <a:ext cx="5592762" cy="4464050"/>
          </a:xfrm>
        </p:spPr>
        <p:txBody>
          <a:bodyPr>
            <a:normAutofit/>
          </a:bodyPr>
          <a:lstStyle/>
          <a:p>
            <a:pPr>
              <a:lnSpc>
                <a:spcPct val="120000"/>
              </a:lnSpc>
            </a:pPr>
            <a:r>
              <a:rPr lang="en-GB" sz="2200" dirty="0"/>
              <a:t>No communication style is wrong. </a:t>
            </a:r>
          </a:p>
          <a:p>
            <a:pPr>
              <a:lnSpc>
                <a:spcPct val="120000"/>
              </a:lnSpc>
            </a:pPr>
            <a:r>
              <a:rPr lang="en-GB" sz="2200" dirty="0"/>
              <a:t>Some methods will be more effective than others. </a:t>
            </a:r>
          </a:p>
          <a:p>
            <a:pPr>
              <a:lnSpc>
                <a:spcPct val="120000"/>
              </a:lnSpc>
            </a:pPr>
            <a:r>
              <a:rPr lang="en-GB" sz="2200" dirty="0"/>
              <a:t>The way you communicate can easily strengthen a bond, or it can cause stress and tension. </a:t>
            </a:r>
          </a:p>
          <a:p>
            <a:pPr>
              <a:lnSpc>
                <a:spcPct val="120000"/>
              </a:lnSpc>
            </a:pPr>
            <a:r>
              <a:rPr lang="en-GB" sz="2200" dirty="0"/>
              <a:t>To avoid misunderstanding, it helps to understand your own and other’s communication style.</a:t>
            </a:r>
          </a:p>
          <a:p>
            <a:pPr>
              <a:lnSpc>
                <a:spcPct val="120000"/>
              </a:lnSpc>
            </a:pPr>
            <a:endParaRPr lang="en-GB" sz="2200" dirty="0"/>
          </a:p>
        </p:txBody>
      </p:sp>
      <p:sp>
        <p:nvSpPr>
          <p:cNvPr id="4" name="Footer Placeholder 3">
            <a:extLst>
              <a:ext uri="{FF2B5EF4-FFF2-40B4-BE49-F238E27FC236}">
                <a16:creationId xmlns:a16="http://schemas.microsoft.com/office/drawing/2014/main" id="{CE46B794-31A5-F0C0-9AB4-BD88DFA1CBBF}"/>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CA56372A-EA3E-25DB-8D3E-BC10FE288239}"/>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23</a:t>
            </a:fld>
            <a:endParaRPr lang="en-GB"/>
          </a:p>
        </p:txBody>
      </p:sp>
      <p:pic>
        <p:nvPicPr>
          <p:cNvPr id="8194" name="Picture 2" descr="woman in black jacket sitting beside woman in white blazer">
            <a:extLst>
              <a:ext uri="{FF2B5EF4-FFF2-40B4-BE49-F238E27FC236}">
                <a16:creationId xmlns:a16="http://schemas.microsoft.com/office/drawing/2014/main" id="{7E76D8AF-0297-12C5-898B-B1AEF16CE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73" r="-2" b="-2"/>
          <a:stretch>
            <a:fillRect/>
          </a:stretch>
        </p:blipFill>
        <p:spPr bwMode="auto">
          <a:xfrm>
            <a:off x="6191248" y="1412876"/>
            <a:ext cx="5592762" cy="4464050"/>
          </a:xfrm>
          <a:prstGeom prst="rect">
            <a:avLst/>
          </a:prstGeom>
          <a:solidFill>
            <a:srgbClr val="FFFFFF"/>
          </a:solidFill>
        </p:spPr>
      </p:pic>
    </p:spTree>
    <p:extLst>
      <p:ext uri="{BB962C8B-B14F-4D97-AF65-F5344CB8AC3E}">
        <p14:creationId xmlns:p14="http://schemas.microsoft.com/office/powerpoint/2010/main" val="245488923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67256FE-A276-0E52-4AF7-02704A761659}"/>
              </a:ext>
            </a:extLst>
          </p:cNvPr>
          <p:cNvSpPr>
            <a:spLocks noGrp="1"/>
          </p:cNvSpPr>
          <p:nvPr>
            <p:ph type="title"/>
          </p:nvPr>
        </p:nvSpPr>
        <p:spPr>
          <a:xfrm>
            <a:off x="407987" y="404813"/>
            <a:ext cx="11376025" cy="395287"/>
          </a:xfrm>
        </p:spPr>
        <p:txBody>
          <a:bodyPr anchor="t">
            <a:normAutofit/>
          </a:bodyPr>
          <a:lstStyle/>
          <a:p>
            <a:r>
              <a:rPr lang="en-GB" dirty="0"/>
              <a:t>Communication styles </a:t>
            </a:r>
          </a:p>
        </p:txBody>
      </p:sp>
      <p:sp>
        <p:nvSpPr>
          <p:cNvPr id="5" name="Footer Placeholder 4">
            <a:extLst>
              <a:ext uri="{FF2B5EF4-FFF2-40B4-BE49-F238E27FC236}">
                <a16:creationId xmlns:a16="http://schemas.microsoft.com/office/drawing/2014/main" id="{8AAB47E9-7728-3DF7-B6B7-4619CBB06C94}"/>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6" name="Slide Number Placeholder 5">
            <a:extLst>
              <a:ext uri="{FF2B5EF4-FFF2-40B4-BE49-F238E27FC236}">
                <a16:creationId xmlns:a16="http://schemas.microsoft.com/office/drawing/2014/main" id="{97B6AF70-E9DA-4134-4269-BCF4C5DDA374}"/>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24</a:t>
            </a:fld>
            <a:endParaRPr lang="en-GB"/>
          </a:p>
        </p:txBody>
      </p:sp>
      <p:sp>
        <p:nvSpPr>
          <p:cNvPr id="19" name="Text Placeholder 5">
            <a:extLst>
              <a:ext uri="{FF2B5EF4-FFF2-40B4-BE49-F238E27FC236}">
                <a16:creationId xmlns:a16="http://schemas.microsoft.com/office/drawing/2014/main" id="{A3B71743-F4D7-B16A-3D01-414DF5D37FB6}"/>
              </a:ext>
            </a:extLst>
          </p:cNvPr>
          <p:cNvSpPr>
            <a:spLocks noGrp="1"/>
          </p:cNvSpPr>
          <p:nvPr>
            <p:ph type="body" sz="quarter" idx="13"/>
          </p:nvPr>
        </p:nvSpPr>
        <p:spPr>
          <a:xfrm>
            <a:off x="407988" y="800100"/>
            <a:ext cx="11376025" cy="395287"/>
          </a:xfrm>
        </p:spPr>
        <p:txBody>
          <a:bodyPr/>
          <a:lstStyle/>
          <a:p>
            <a:endParaRPr lang="en-US"/>
          </a:p>
        </p:txBody>
      </p:sp>
      <p:graphicFrame>
        <p:nvGraphicFramePr>
          <p:cNvPr id="18" name="Content Placeholder 10">
            <a:extLst>
              <a:ext uri="{FF2B5EF4-FFF2-40B4-BE49-F238E27FC236}">
                <a16:creationId xmlns:a16="http://schemas.microsoft.com/office/drawing/2014/main" id="{5A52F2EA-4CB9-5225-0483-D90A4AB18F1D}"/>
              </a:ext>
            </a:extLst>
          </p:cNvPr>
          <p:cNvGraphicFramePr>
            <a:graphicFrameLocks noGrp="1"/>
          </p:cNvGraphicFramePr>
          <p:nvPr>
            <p:ph idx="1"/>
          </p:nvPr>
        </p:nvGraphicFramePr>
        <p:xfrm>
          <a:off x="407986" y="1412876"/>
          <a:ext cx="11376025"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16676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C65F4-CAE7-924C-127F-D5674D0C589D}"/>
              </a:ext>
            </a:extLst>
          </p:cNvPr>
          <p:cNvSpPr>
            <a:spLocks noGrp="1"/>
          </p:cNvSpPr>
          <p:nvPr>
            <p:ph type="title"/>
          </p:nvPr>
        </p:nvSpPr>
        <p:spPr>
          <a:xfrm>
            <a:off x="407987" y="404813"/>
            <a:ext cx="11376025" cy="395287"/>
          </a:xfrm>
        </p:spPr>
        <p:txBody>
          <a:bodyPr anchor="t">
            <a:normAutofit/>
          </a:bodyPr>
          <a:lstStyle/>
          <a:p>
            <a:r>
              <a:rPr lang="en-GB" dirty="0"/>
              <a:t>Passive </a:t>
            </a:r>
          </a:p>
        </p:txBody>
      </p:sp>
      <p:sp>
        <p:nvSpPr>
          <p:cNvPr id="3" name="Content Placeholder 2">
            <a:extLst>
              <a:ext uri="{FF2B5EF4-FFF2-40B4-BE49-F238E27FC236}">
                <a16:creationId xmlns:a16="http://schemas.microsoft.com/office/drawing/2014/main" id="{F5D232D0-F4E9-D97B-CAA2-E4ABED902D91}"/>
              </a:ext>
            </a:extLst>
          </p:cNvPr>
          <p:cNvSpPr>
            <a:spLocks noGrp="1"/>
          </p:cNvSpPr>
          <p:nvPr>
            <p:ph sz="half" idx="1"/>
          </p:nvPr>
        </p:nvSpPr>
        <p:spPr>
          <a:xfrm>
            <a:off x="407988" y="1412875"/>
            <a:ext cx="5383212" cy="4464050"/>
          </a:xfrm>
        </p:spPr>
        <p:txBody>
          <a:bodyPr>
            <a:normAutofit/>
          </a:bodyPr>
          <a:lstStyle/>
          <a:p>
            <a:r>
              <a:rPr lang="en-GB" sz="1600" dirty="0"/>
              <a:t>More difficult to be a visible leader </a:t>
            </a:r>
          </a:p>
          <a:p>
            <a:r>
              <a:rPr lang="en-GB" sz="1600" dirty="0"/>
              <a:t>Can make it hard to make crucial decisions </a:t>
            </a:r>
          </a:p>
          <a:p>
            <a:r>
              <a:rPr lang="en-GB" sz="1600" dirty="0"/>
              <a:t>Seen as weak</a:t>
            </a:r>
          </a:p>
          <a:p>
            <a:r>
              <a:rPr lang="en-GB" sz="1600" dirty="0"/>
              <a:t>Avoid conflict/emotional </a:t>
            </a:r>
          </a:p>
          <a:p>
            <a:endParaRPr lang="en-GB" sz="1600" dirty="0"/>
          </a:p>
          <a:p>
            <a:r>
              <a:rPr lang="en-GB" sz="1600" dirty="0"/>
              <a:t>Try practicing at speaking out more, being brave, be mindful of your style </a:t>
            </a:r>
          </a:p>
          <a:p>
            <a:endParaRPr lang="en-GB" sz="1600" dirty="0"/>
          </a:p>
          <a:p>
            <a:r>
              <a:rPr lang="en-GB" sz="1600" dirty="0"/>
              <a:t>In responding to passive communicators,  take time to let them speak, prob their answers, encourage them to say what they think, give them time    </a:t>
            </a:r>
          </a:p>
          <a:p>
            <a:r>
              <a:rPr lang="en-GB" dirty="0"/>
              <a:t> </a:t>
            </a:r>
          </a:p>
          <a:p>
            <a:r>
              <a:rPr lang="en-GB" dirty="0"/>
              <a:t> </a:t>
            </a:r>
          </a:p>
          <a:p>
            <a:endParaRPr lang="en-GB" dirty="0"/>
          </a:p>
        </p:txBody>
      </p:sp>
      <p:pic>
        <p:nvPicPr>
          <p:cNvPr id="6146" name="Picture 2" descr="a couple of women sitting at a wooden table">
            <a:extLst>
              <a:ext uri="{FF2B5EF4-FFF2-40B4-BE49-F238E27FC236}">
                <a16:creationId xmlns:a16="http://schemas.microsoft.com/office/drawing/2014/main" id="{A355EEB0-B6A4-3356-B7BD-F01AC46E66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00802" y="1848253"/>
            <a:ext cx="5383212" cy="3593294"/>
          </a:xfrm>
          <a:prstGeom prst="rect">
            <a:avLst/>
          </a:prstGeom>
          <a:solidFill>
            <a:srgbClr val="FFFFFF"/>
          </a:solidFill>
        </p:spPr>
      </p:pic>
      <p:sp>
        <p:nvSpPr>
          <p:cNvPr id="4" name="Footer Placeholder 3">
            <a:extLst>
              <a:ext uri="{FF2B5EF4-FFF2-40B4-BE49-F238E27FC236}">
                <a16:creationId xmlns:a16="http://schemas.microsoft.com/office/drawing/2014/main" id="{843618C4-1D7A-0392-1FBE-3CF4A0FFF31E}"/>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53901B9D-1D72-3E18-A487-0F0A38F03A93}"/>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25</a:t>
            </a:fld>
            <a:endParaRPr lang="en-GB"/>
          </a:p>
        </p:txBody>
      </p:sp>
      <p:sp>
        <p:nvSpPr>
          <p:cNvPr id="6151" name="Text Placeholder 6">
            <a:extLst>
              <a:ext uri="{FF2B5EF4-FFF2-40B4-BE49-F238E27FC236}">
                <a16:creationId xmlns:a16="http://schemas.microsoft.com/office/drawing/2014/main" id="{3059B045-922F-F8F8-3B1A-7B926EF59231}"/>
              </a:ext>
            </a:extLst>
          </p:cNvPr>
          <p:cNvSpPr>
            <a:spLocks noGrp="1"/>
          </p:cNvSpPr>
          <p:nvPr>
            <p:ph type="body" sz="quarter" idx="13"/>
          </p:nvPr>
        </p:nvSpPr>
        <p:spPr>
          <a:xfrm>
            <a:off x="407988" y="800100"/>
            <a:ext cx="11376025" cy="395287"/>
          </a:xfrm>
        </p:spPr>
        <p:txBody>
          <a:bodyPr/>
          <a:lstStyle/>
          <a:p>
            <a:endParaRPr lang="en-US"/>
          </a:p>
        </p:txBody>
      </p:sp>
    </p:spTree>
    <p:extLst>
      <p:ext uri="{BB962C8B-B14F-4D97-AF65-F5344CB8AC3E}">
        <p14:creationId xmlns:p14="http://schemas.microsoft.com/office/powerpoint/2010/main" val="244924719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3950-0A3A-763D-6751-74C2E995C53F}"/>
              </a:ext>
            </a:extLst>
          </p:cNvPr>
          <p:cNvSpPr>
            <a:spLocks noGrp="1"/>
          </p:cNvSpPr>
          <p:nvPr>
            <p:ph type="title"/>
          </p:nvPr>
        </p:nvSpPr>
        <p:spPr>
          <a:xfrm>
            <a:off x="407987" y="404813"/>
            <a:ext cx="11376025" cy="395287"/>
          </a:xfrm>
        </p:spPr>
        <p:txBody>
          <a:bodyPr anchor="t">
            <a:normAutofit/>
          </a:bodyPr>
          <a:lstStyle/>
          <a:p>
            <a:r>
              <a:rPr lang="en-GB" dirty="0"/>
              <a:t>Aggressive </a:t>
            </a:r>
          </a:p>
        </p:txBody>
      </p:sp>
      <p:sp>
        <p:nvSpPr>
          <p:cNvPr id="4" name="Footer Placeholder 3">
            <a:extLst>
              <a:ext uri="{FF2B5EF4-FFF2-40B4-BE49-F238E27FC236}">
                <a16:creationId xmlns:a16="http://schemas.microsoft.com/office/drawing/2014/main" id="{06F4F577-AA8A-6FED-EDE4-C07F6632D432}"/>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48195655-23EB-15C6-CCAD-8F8B0B2E0BAB}"/>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26</a:t>
            </a:fld>
            <a:endParaRPr lang="en-GB"/>
          </a:p>
        </p:txBody>
      </p:sp>
      <p:sp>
        <p:nvSpPr>
          <p:cNvPr id="12" name="Text Placeholder 5">
            <a:extLst>
              <a:ext uri="{FF2B5EF4-FFF2-40B4-BE49-F238E27FC236}">
                <a16:creationId xmlns:a16="http://schemas.microsoft.com/office/drawing/2014/main" id="{27BAE8FF-1959-2CB4-7E6E-68ECEC57D97C}"/>
              </a:ext>
            </a:extLst>
          </p:cNvPr>
          <p:cNvSpPr>
            <a:spLocks noGrp="1"/>
          </p:cNvSpPr>
          <p:nvPr>
            <p:ph type="body" sz="quarter" idx="13"/>
          </p:nvPr>
        </p:nvSpPr>
        <p:spPr>
          <a:xfrm>
            <a:off x="407988" y="800100"/>
            <a:ext cx="11376025" cy="395287"/>
          </a:xfrm>
        </p:spPr>
        <p:txBody>
          <a:bodyPr/>
          <a:lstStyle/>
          <a:p>
            <a:endParaRPr lang="en-US"/>
          </a:p>
        </p:txBody>
      </p:sp>
      <p:graphicFrame>
        <p:nvGraphicFramePr>
          <p:cNvPr id="8" name="Content Placeholder 2">
            <a:extLst>
              <a:ext uri="{FF2B5EF4-FFF2-40B4-BE49-F238E27FC236}">
                <a16:creationId xmlns:a16="http://schemas.microsoft.com/office/drawing/2014/main" id="{173608C5-D6AE-AA95-D6D5-8E24C52450E8}"/>
              </a:ext>
            </a:extLst>
          </p:cNvPr>
          <p:cNvGraphicFramePr>
            <a:graphicFrameLocks noGrp="1"/>
          </p:cNvGraphicFramePr>
          <p:nvPr>
            <p:ph idx="1"/>
          </p:nvPr>
        </p:nvGraphicFramePr>
        <p:xfrm>
          <a:off x="407986" y="1412876"/>
          <a:ext cx="11376025"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993426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F031-4EB4-A4D8-6335-241E839F3659}"/>
              </a:ext>
            </a:extLst>
          </p:cNvPr>
          <p:cNvSpPr>
            <a:spLocks noGrp="1"/>
          </p:cNvSpPr>
          <p:nvPr>
            <p:ph type="title"/>
          </p:nvPr>
        </p:nvSpPr>
        <p:spPr>
          <a:xfrm>
            <a:off x="407987" y="404813"/>
            <a:ext cx="11376025" cy="395287"/>
          </a:xfrm>
        </p:spPr>
        <p:txBody>
          <a:bodyPr anchor="ctr">
            <a:normAutofit/>
          </a:bodyPr>
          <a:lstStyle/>
          <a:p>
            <a:r>
              <a:rPr lang="en-GB" dirty="0"/>
              <a:t>Aggressive </a:t>
            </a:r>
          </a:p>
        </p:txBody>
      </p:sp>
      <p:sp>
        <p:nvSpPr>
          <p:cNvPr id="3" name="Content Placeholder 2">
            <a:extLst>
              <a:ext uri="{FF2B5EF4-FFF2-40B4-BE49-F238E27FC236}">
                <a16:creationId xmlns:a16="http://schemas.microsoft.com/office/drawing/2014/main" id="{AD34E2E1-C0EF-26E9-1BF8-9CF80D715EB9}"/>
              </a:ext>
            </a:extLst>
          </p:cNvPr>
          <p:cNvSpPr>
            <a:spLocks noGrp="1"/>
          </p:cNvSpPr>
          <p:nvPr>
            <p:ph idx="1"/>
          </p:nvPr>
        </p:nvSpPr>
        <p:spPr>
          <a:xfrm>
            <a:off x="407986" y="1412876"/>
            <a:ext cx="5592762" cy="4464050"/>
          </a:xfrm>
        </p:spPr>
        <p:txBody>
          <a:bodyPr>
            <a:normAutofit/>
          </a:bodyPr>
          <a:lstStyle/>
          <a:p>
            <a:pPr marL="0" indent="0">
              <a:lnSpc>
                <a:spcPct val="120000"/>
              </a:lnSpc>
              <a:buNone/>
            </a:pPr>
            <a:r>
              <a:rPr lang="en-GB" sz="1300" dirty="0"/>
              <a:t>There may be times when a more aggressive style might be appropriate, to restore order in chaos,  or to prevent an accident but this is usually not an appropriate communication style in a Guiding context  </a:t>
            </a:r>
          </a:p>
          <a:p>
            <a:pPr>
              <a:lnSpc>
                <a:spcPct val="120000"/>
              </a:lnSpc>
              <a:buFont typeface="Arial" panose="020B0604020202020204" pitchFamily="34" charset="0"/>
              <a:buChar char="•"/>
            </a:pPr>
            <a:endParaRPr lang="en-GB" sz="1300" dirty="0"/>
          </a:p>
          <a:p>
            <a:pPr marL="0" indent="0">
              <a:lnSpc>
                <a:spcPct val="120000"/>
              </a:lnSpc>
              <a:buNone/>
            </a:pPr>
            <a:r>
              <a:rPr lang="en-GB" sz="1300" dirty="0"/>
              <a:t>If this is your style, be mindful of the impact on others.</a:t>
            </a:r>
          </a:p>
          <a:p>
            <a:pPr marL="0" indent="0">
              <a:lnSpc>
                <a:spcPct val="120000"/>
              </a:lnSpc>
              <a:buNone/>
            </a:pPr>
            <a:r>
              <a:rPr lang="en-GB" sz="1300" dirty="0"/>
              <a:t>If you feel yourself moving into the style, take a deep breath, and be self aware  </a:t>
            </a:r>
          </a:p>
          <a:p>
            <a:pPr>
              <a:lnSpc>
                <a:spcPct val="120000"/>
              </a:lnSpc>
              <a:buFont typeface="Arial" panose="020B0604020202020204" pitchFamily="34" charset="0"/>
              <a:buChar char="•"/>
            </a:pPr>
            <a:endParaRPr lang="en-GB" sz="1300" dirty="0"/>
          </a:p>
          <a:p>
            <a:pPr marL="0" indent="0">
              <a:lnSpc>
                <a:spcPct val="120000"/>
              </a:lnSpc>
              <a:buNone/>
            </a:pPr>
            <a:r>
              <a:rPr lang="en-GB" sz="1300" dirty="0"/>
              <a:t>When communicating with aggressive communicators, suggest that you do not rise to what they are saying and try to match them as this gives them credence for their style </a:t>
            </a:r>
          </a:p>
          <a:p>
            <a:pPr marL="0" indent="0">
              <a:lnSpc>
                <a:spcPct val="120000"/>
              </a:lnSpc>
              <a:buNone/>
            </a:pPr>
            <a:r>
              <a:rPr lang="en-GB" sz="1300" dirty="0"/>
              <a:t>Take deep breaths before responding, </a:t>
            </a:r>
          </a:p>
          <a:p>
            <a:pPr marL="0" indent="0">
              <a:lnSpc>
                <a:spcPct val="120000"/>
              </a:lnSpc>
              <a:buNone/>
            </a:pPr>
            <a:r>
              <a:rPr lang="en-GB" sz="1300" dirty="0"/>
              <a:t>Model a different communication style   </a:t>
            </a:r>
          </a:p>
        </p:txBody>
      </p:sp>
      <p:sp>
        <p:nvSpPr>
          <p:cNvPr id="4" name="Footer Placeholder 3">
            <a:extLst>
              <a:ext uri="{FF2B5EF4-FFF2-40B4-BE49-F238E27FC236}">
                <a16:creationId xmlns:a16="http://schemas.microsoft.com/office/drawing/2014/main" id="{40798730-9E3F-80CA-BB10-8B0981A42917}"/>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AA8ACE5A-4706-F3B7-4BC2-A1A2140FD0F0}"/>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27</a:t>
            </a:fld>
            <a:endParaRPr lang="en-GB"/>
          </a:p>
        </p:txBody>
      </p:sp>
      <p:pic>
        <p:nvPicPr>
          <p:cNvPr id="8" name="Picture 7">
            <a:extLst>
              <a:ext uri="{FF2B5EF4-FFF2-40B4-BE49-F238E27FC236}">
                <a16:creationId xmlns:a16="http://schemas.microsoft.com/office/drawing/2014/main" id="{73A2D81F-C1AB-8449-1A56-90037FD248B1}"/>
              </a:ext>
            </a:extLst>
          </p:cNvPr>
          <p:cNvPicPr>
            <a:picLocks noChangeAspect="1"/>
          </p:cNvPicPr>
          <p:nvPr/>
        </p:nvPicPr>
        <p:blipFill>
          <a:blip r:embed="rId3"/>
          <a:srcRect l="16373" r="-2" b="-2"/>
          <a:stretch>
            <a:fillRect/>
          </a:stretch>
        </p:blipFill>
        <p:spPr>
          <a:xfrm>
            <a:off x="6191248" y="1412876"/>
            <a:ext cx="5592762" cy="4464050"/>
          </a:xfrm>
          <a:prstGeom prst="rect">
            <a:avLst/>
          </a:prstGeom>
          <a:noFill/>
        </p:spPr>
      </p:pic>
    </p:spTree>
    <p:extLst>
      <p:ext uri="{BB962C8B-B14F-4D97-AF65-F5344CB8AC3E}">
        <p14:creationId xmlns:p14="http://schemas.microsoft.com/office/powerpoint/2010/main" val="13910644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9C47-79F3-AD10-9E70-983FDE5006C7}"/>
              </a:ext>
            </a:extLst>
          </p:cNvPr>
          <p:cNvSpPr>
            <a:spLocks noGrp="1"/>
          </p:cNvSpPr>
          <p:nvPr>
            <p:ph type="title"/>
          </p:nvPr>
        </p:nvSpPr>
        <p:spPr>
          <a:xfrm>
            <a:off x="407987" y="404813"/>
            <a:ext cx="11376025" cy="395287"/>
          </a:xfrm>
        </p:spPr>
        <p:txBody>
          <a:bodyPr anchor="t">
            <a:normAutofit/>
          </a:bodyPr>
          <a:lstStyle/>
          <a:p>
            <a:r>
              <a:rPr lang="en-GB" dirty="0"/>
              <a:t>Passive Aggressive </a:t>
            </a:r>
          </a:p>
        </p:txBody>
      </p:sp>
      <p:sp>
        <p:nvSpPr>
          <p:cNvPr id="4" name="Footer Placeholder 3">
            <a:extLst>
              <a:ext uri="{FF2B5EF4-FFF2-40B4-BE49-F238E27FC236}">
                <a16:creationId xmlns:a16="http://schemas.microsoft.com/office/drawing/2014/main" id="{25665BB8-EDBB-1D3A-9E52-A9EEA1F4574C}"/>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6FC8B377-DEC3-EE06-B989-66E79C0292ED}"/>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28</a:t>
            </a:fld>
            <a:endParaRPr lang="en-GB"/>
          </a:p>
        </p:txBody>
      </p:sp>
      <p:graphicFrame>
        <p:nvGraphicFramePr>
          <p:cNvPr id="8" name="Content Placeholder 2">
            <a:extLst>
              <a:ext uri="{FF2B5EF4-FFF2-40B4-BE49-F238E27FC236}">
                <a16:creationId xmlns:a16="http://schemas.microsoft.com/office/drawing/2014/main" id="{0C37C735-4A3D-7834-DA48-8898EAE9A4D3}"/>
              </a:ext>
            </a:extLst>
          </p:cNvPr>
          <p:cNvGraphicFramePr>
            <a:graphicFrameLocks noGrp="1"/>
          </p:cNvGraphicFramePr>
          <p:nvPr>
            <p:ph idx="1"/>
          </p:nvPr>
        </p:nvGraphicFramePr>
        <p:xfrm>
          <a:off x="407986" y="1412876"/>
          <a:ext cx="11376025"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369805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37AE-8124-C661-01B9-40DDF3DB9BA2}"/>
              </a:ext>
            </a:extLst>
          </p:cNvPr>
          <p:cNvSpPr>
            <a:spLocks noGrp="1"/>
          </p:cNvSpPr>
          <p:nvPr>
            <p:ph type="title"/>
          </p:nvPr>
        </p:nvSpPr>
        <p:spPr>
          <a:xfrm>
            <a:off x="407987" y="404813"/>
            <a:ext cx="11376025" cy="395287"/>
          </a:xfrm>
        </p:spPr>
        <p:txBody>
          <a:bodyPr anchor="ctr">
            <a:normAutofit/>
          </a:bodyPr>
          <a:lstStyle/>
          <a:p>
            <a:r>
              <a:rPr lang="en-GB" dirty="0"/>
              <a:t>Passive Aggressive </a:t>
            </a:r>
          </a:p>
        </p:txBody>
      </p:sp>
      <p:sp>
        <p:nvSpPr>
          <p:cNvPr id="3" name="Content Placeholder 2">
            <a:extLst>
              <a:ext uri="{FF2B5EF4-FFF2-40B4-BE49-F238E27FC236}">
                <a16:creationId xmlns:a16="http://schemas.microsoft.com/office/drawing/2014/main" id="{3A651AD8-6EF8-4FCE-E007-B260397AF816}"/>
              </a:ext>
            </a:extLst>
          </p:cNvPr>
          <p:cNvSpPr>
            <a:spLocks noGrp="1"/>
          </p:cNvSpPr>
          <p:nvPr>
            <p:ph idx="1"/>
          </p:nvPr>
        </p:nvSpPr>
        <p:spPr>
          <a:xfrm>
            <a:off x="407986" y="1412876"/>
            <a:ext cx="5592762" cy="4464050"/>
          </a:xfrm>
        </p:spPr>
        <p:txBody>
          <a:bodyPr>
            <a:normAutofit/>
          </a:bodyPr>
          <a:lstStyle/>
          <a:p>
            <a:pPr marL="0" indent="0">
              <a:lnSpc>
                <a:spcPct val="120000"/>
              </a:lnSpc>
              <a:buNone/>
            </a:pPr>
            <a:endParaRPr lang="en-GB" sz="1600" dirty="0"/>
          </a:p>
          <a:p>
            <a:pPr marL="0" indent="0">
              <a:lnSpc>
                <a:spcPct val="120000"/>
              </a:lnSpc>
              <a:buNone/>
            </a:pPr>
            <a:r>
              <a:rPr lang="en-GB" sz="1600" dirty="0"/>
              <a:t>This style often feels like a safer way to express our frustration. Instead of addressing the problem head-on, we do this to get our point across without getting involved in a direct confrontation</a:t>
            </a:r>
          </a:p>
          <a:p>
            <a:pPr marL="0" indent="0">
              <a:lnSpc>
                <a:spcPct val="120000"/>
              </a:lnSpc>
              <a:buNone/>
            </a:pPr>
            <a:r>
              <a:rPr lang="en-GB" sz="1600" dirty="0"/>
              <a:t>Be self aware, practice asking/saying what you really mean/watch how others communicate and the impact of that on the recipient and you</a:t>
            </a:r>
          </a:p>
          <a:p>
            <a:pPr marL="0" indent="0">
              <a:lnSpc>
                <a:spcPct val="120000"/>
              </a:lnSpc>
              <a:buNone/>
            </a:pPr>
            <a:r>
              <a:rPr lang="en-GB" sz="1600" dirty="0"/>
              <a:t>Start by thinking why someone won’t do what you want them to do- and acknowledge that and then  offer to help/a solution </a:t>
            </a:r>
          </a:p>
          <a:p>
            <a:pPr marL="0" indent="0">
              <a:lnSpc>
                <a:spcPct val="120000"/>
              </a:lnSpc>
              <a:buNone/>
            </a:pPr>
            <a:r>
              <a:rPr lang="en-GB" sz="1600" dirty="0"/>
              <a:t> </a:t>
            </a:r>
          </a:p>
        </p:txBody>
      </p:sp>
      <p:sp>
        <p:nvSpPr>
          <p:cNvPr id="4" name="Footer Placeholder 3">
            <a:extLst>
              <a:ext uri="{FF2B5EF4-FFF2-40B4-BE49-F238E27FC236}">
                <a16:creationId xmlns:a16="http://schemas.microsoft.com/office/drawing/2014/main" id="{EFEBCBB3-83D0-DD0E-8ED3-6EC69EDD4F2E}"/>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F868F8DD-A9E3-4982-09DE-80A4148AB93B}"/>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77B4E890-4037-4BA2-80F1-97DCCF92DF8A}" type="slidenum">
              <a:rPr lang="en-GB" smtClean="0"/>
              <a:pPr>
                <a:spcAft>
                  <a:spcPts val="600"/>
                </a:spcAft>
              </a:pPr>
              <a:t>29</a:t>
            </a:fld>
            <a:endParaRPr lang="en-GB"/>
          </a:p>
        </p:txBody>
      </p:sp>
      <p:pic>
        <p:nvPicPr>
          <p:cNvPr id="10242" name="Picture 2" descr="Women talking outdoors on Westminster Bridge, London Women talking outdoors on Westminster Bridge, London women talking stock pictures, royalty-free photos &amp; images">
            <a:extLst>
              <a:ext uri="{FF2B5EF4-FFF2-40B4-BE49-F238E27FC236}">
                <a16:creationId xmlns:a16="http://schemas.microsoft.com/office/drawing/2014/main" id="{5F81E625-2104-A357-5490-4F7F9FA05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73" r="-2" b="-2"/>
          <a:stretch>
            <a:fillRect/>
          </a:stretch>
        </p:blipFill>
        <p:spPr bwMode="auto">
          <a:xfrm>
            <a:off x="6191248" y="1412876"/>
            <a:ext cx="5592762" cy="4464050"/>
          </a:xfrm>
          <a:prstGeom prst="rect">
            <a:avLst/>
          </a:prstGeom>
          <a:solidFill>
            <a:srgbClr val="FFFFFF"/>
          </a:solidFill>
        </p:spPr>
      </p:pic>
    </p:spTree>
    <p:extLst>
      <p:ext uri="{BB962C8B-B14F-4D97-AF65-F5344CB8AC3E}">
        <p14:creationId xmlns:p14="http://schemas.microsoft.com/office/powerpoint/2010/main" val="22271823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F53F-6D35-C03D-E98B-E3656B6D8922}"/>
              </a:ext>
            </a:extLst>
          </p:cNvPr>
          <p:cNvSpPr>
            <a:spLocks noGrp="1"/>
          </p:cNvSpPr>
          <p:nvPr>
            <p:ph type="title"/>
          </p:nvPr>
        </p:nvSpPr>
        <p:spPr/>
        <p:txBody>
          <a:bodyPr/>
          <a:lstStyle/>
          <a:p>
            <a:r>
              <a:rPr lang="en-GB" dirty="0"/>
              <a:t>Objectives of the session </a:t>
            </a:r>
          </a:p>
        </p:txBody>
      </p:sp>
      <p:sp>
        <p:nvSpPr>
          <p:cNvPr id="3" name="Content Placeholder 2">
            <a:extLst>
              <a:ext uri="{FF2B5EF4-FFF2-40B4-BE49-F238E27FC236}">
                <a16:creationId xmlns:a16="http://schemas.microsoft.com/office/drawing/2014/main" id="{D29D12CE-793C-618E-0E6C-805AD7B25A06}"/>
              </a:ext>
            </a:extLst>
          </p:cNvPr>
          <p:cNvSpPr>
            <a:spLocks noGrp="1"/>
          </p:cNvSpPr>
          <p:nvPr>
            <p:ph idx="1"/>
          </p:nvPr>
        </p:nvSpPr>
        <p:spPr/>
        <p:txBody>
          <a:bodyPr/>
          <a:lstStyle/>
          <a:p>
            <a:r>
              <a:rPr lang="en-GB" dirty="0"/>
              <a:t>Effective information sharing - Ensuring that information is conveyed clearly, concisely, and in a way that is easily understood by the audience.  </a:t>
            </a:r>
          </a:p>
          <a:p>
            <a:r>
              <a:rPr lang="en-GB" dirty="0"/>
              <a:t> </a:t>
            </a:r>
          </a:p>
          <a:p>
            <a:r>
              <a:rPr lang="en-GB" dirty="0"/>
              <a:t>Building stronger relationships - Fostering connection, trust, and rapport with others through clear and empathetic communication</a:t>
            </a:r>
          </a:p>
          <a:p>
            <a:r>
              <a:rPr lang="en-GB" dirty="0"/>
              <a:t> </a:t>
            </a:r>
          </a:p>
          <a:p>
            <a:r>
              <a:rPr lang="en-GB" dirty="0"/>
              <a:t>Increased self-confidence - Developing the ability to express oneself confidently and assertively, leading to greater self-esteem and belief in one's abilities.  </a:t>
            </a:r>
          </a:p>
          <a:p>
            <a:r>
              <a:rPr lang="en-GB" dirty="0"/>
              <a:t> </a:t>
            </a:r>
          </a:p>
          <a:p>
            <a:r>
              <a:rPr lang="en-GB" dirty="0"/>
              <a:t>Enhanced leadership - Using communication to inspire, motivate, and influence others, becoming a more effective leader.  </a:t>
            </a:r>
          </a:p>
          <a:p>
            <a:r>
              <a:rPr lang="en-GB" dirty="0"/>
              <a:t> </a:t>
            </a:r>
          </a:p>
          <a:p>
            <a:r>
              <a:rPr lang="en-GB" dirty="0"/>
              <a:t>Achieving specific goals - Using communication to achieve desired outcomes, whether it's persuading someone, informing an audience, or resolving a conflict.  </a:t>
            </a:r>
          </a:p>
          <a:p>
            <a:r>
              <a:rPr lang="en-GB" dirty="0"/>
              <a:t> </a:t>
            </a:r>
          </a:p>
          <a:p>
            <a:r>
              <a:rPr lang="en-GB" dirty="0"/>
              <a:t>Increased job performance - Using communication to improve teamwork, productivity, and overall performance.  </a:t>
            </a:r>
          </a:p>
          <a:p>
            <a:endParaRPr lang="en-GB" dirty="0"/>
          </a:p>
        </p:txBody>
      </p:sp>
      <p:sp>
        <p:nvSpPr>
          <p:cNvPr id="4" name="Footer Placeholder 3">
            <a:extLst>
              <a:ext uri="{FF2B5EF4-FFF2-40B4-BE49-F238E27FC236}">
                <a16:creationId xmlns:a16="http://schemas.microsoft.com/office/drawing/2014/main" id="{0E4A5E3C-2DEE-223B-6A6E-8956827C8454}"/>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9FA343AC-4BE8-BA33-496B-00830AE0C9A3}"/>
              </a:ext>
            </a:extLst>
          </p:cNvPr>
          <p:cNvSpPr>
            <a:spLocks noGrp="1"/>
          </p:cNvSpPr>
          <p:nvPr>
            <p:ph type="sldNum" sz="quarter" idx="12"/>
          </p:nvPr>
        </p:nvSpPr>
        <p:spPr/>
        <p:txBody>
          <a:bodyPr/>
          <a:lstStyle/>
          <a:p>
            <a:fld id="{CBA53E11-492D-48B3-9F9B-09541CA2A39A}" type="slidenum">
              <a:rPr lang="en-GB" smtClean="0"/>
              <a:t>3</a:t>
            </a:fld>
            <a:endParaRPr lang="en-GB"/>
          </a:p>
        </p:txBody>
      </p:sp>
      <p:sp>
        <p:nvSpPr>
          <p:cNvPr id="6" name="Text Placeholder 5">
            <a:extLst>
              <a:ext uri="{FF2B5EF4-FFF2-40B4-BE49-F238E27FC236}">
                <a16:creationId xmlns:a16="http://schemas.microsoft.com/office/drawing/2014/main" id="{8B034B28-ED0C-BEC8-6466-C5C6AF00D3E8}"/>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72828790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E3C8-9C77-15B2-5408-6F30761FA882}"/>
              </a:ext>
            </a:extLst>
          </p:cNvPr>
          <p:cNvSpPr>
            <a:spLocks noGrp="1"/>
          </p:cNvSpPr>
          <p:nvPr>
            <p:ph type="title"/>
          </p:nvPr>
        </p:nvSpPr>
        <p:spPr>
          <a:xfrm>
            <a:off x="407987" y="404813"/>
            <a:ext cx="11376025" cy="395287"/>
          </a:xfrm>
        </p:spPr>
        <p:txBody>
          <a:bodyPr anchor="t">
            <a:normAutofit/>
          </a:bodyPr>
          <a:lstStyle/>
          <a:p>
            <a:r>
              <a:rPr lang="en-GB" dirty="0"/>
              <a:t>Assertive </a:t>
            </a:r>
          </a:p>
        </p:txBody>
      </p:sp>
      <p:sp>
        <p:nvSpPr>
          <p:cNvPr id="4" name="Footer Placeholder 3">
            <a:extLst>
              <a:ext uri="{FF2B5EF4-FFF2-40B4-BE49-F238E27FC236}">
                <a16:creationId xmlns:a16="http://schemas.microsoft.com/office/drawing/2014/main" id="{3421DE3B-9BDA-2744-AAC1-9F3E6926E003}"/>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001995C9-CB56-9BE3-17A6-A7BFB264CAE8}"/>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77B4E890-4037-4BA2-80F1-97DCCF92DF8A}" type="slidenum">
              <a:rPr lang="en-GB" smtClean="0"/>
              <a:pPr>
                <a:spcAft>
                  <a:spcPts val="600"/>
                </a:spcAft>
              </a:pPr>
              <a:t>30</a:t>
            </a:fld>
            <a:endParaRPr lang="en-GB"/>
          </a:p>
        </p:txBody>
      </p:sp>
      <p:sp>
        <p:nvSpPr>
          <p:cNvPr id="11" name="Text Placeholder 5">
            <a:extLst>
              <a:ext uri="{FF2B5EF4-FFF2-40B4-BE49-F238E27FC236}">
                <a16:creationId xmlns:a16="http://schemas.microsoft.com/office/drawing/2014/main" id="{DE85E9AD-52CF-336D-7663-47AD17C79848}"/>
              </a:ext>
            </a:extLst>
          </p:cNvPr>
          <p:cNvSpPr>
            <a:spLocks noGrp="1"/>
          </p:cNvSpPr>
          <p:nvPr>
            <p:ph type="body" sz="quarter" idx="13"/>
          </p:nvPr>
        </p:nvSpPr>
        <p:spPr>
          <a:xfrm>
            <a:off x="407988" y="800100"/>
            <a:ext cx="11376025" cy="395287"/>
          </a:xfrm>
        </p:spPr>
        <p:txBody>
          <a:bodyPr/>
          <a:lstStyle/>
          <a:p>
            <a:endParaRPr lang="en-US"/>
          </a:p>
        </p:txBody>
      </p:sp>
      <p:graphicFrame>
        <p:nvGraphicFramePr>
          <p:cNvPr id="7" name="Content Placeholder 2">
            <a:extLst>
              <a:ext uri="{FF2B5EF4-FFF2-40B4-BE49-F238E27FC236}">
                <a16:creationId xmlns:a16="http://schemas.microsoft.com/office/drawing/2014/main" id="{4035E4D4-3DD4-1C0F-5CF7-1990DFF74FEB}"/>
              </a:ext>
            </a:extLst>
          </p:cNvPr>
          <p:cNvGraphicFramePr>
            <a:graphicFrameLocks noGrp="1"/>
          </p:cNvGraphicFramePr>
          <p:nvPr>
            <p:ph idx="1"/>
          </p:nvPr>
        </p:nvGraphicFramePr>
        <p:xfrm>
          <a:off x="407986" y="1412876"/>
          <a:ext cx="11376025"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10456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CD80-58D2-C487-4ABD-3BD156D9140B}"/>
              </a:ext>
            </a:extLst>
          </p:cNvPr>
          <p:cNvSpPr>
            <a:spLocks noGrp="1"/>
          </p:cNvSpPr>
          <p:nvPr>
            <p:ph type="title"/>
          </p:nvPr>
        </p:nvSpPr>
        <p:spPr>
          <a:xfrm>
            <a:off x="407987" y="404813"/>
            <a:ext cx="11376025" cy="395287"/>
          </a:xfrm>
        </p:spPr>
        <p:txBody>
          <a:bodyPr anchor="t">
            <a:normAutofit/>
          </a:bodyPr>
          <a:lstStyle/>
          <a:p>
            <a:r>
              <a:rPr lang="en-GB" dirty="0"/>
              <a:t>Assertive </a:t>
            </a:r>
          </a:p>
        </p:txBody>
      </p:sp>
      <p:sp>
        <p:nvSpPr>
          <p:cNvPr id="3" name="Content Placeholder 2">
            <a:extLst>
              <a:ext uri="{FF2B5EF4-FFF2-40B4-BE49-F238E27FC236}">
                <a16:creationId xmlns:a16="http://schemas.microsoft.com/office/drawing/2014/main" id="{3EE9B1BA-0347-B01E-7087-AE386300D46E}"/>
              </a:ext>
            </a:extLst>
          </p:cNvPr>
          <p:cNvSpPr>
            <a:spLocks noGrp="1"/>
          </p:cNvSpPr>
          <p:nvPr>
            <p:ph sz="half" idx="1"/>
          </p:nvPr>
        </p:nvSpPr>
        <p:spPr>
          <a:xfrm>
            <a:off x="407988" y="1412875"/>
            <a:ext cx="5383212" cy="4464050"/>
          </a:xfrm>
        </p:spPr>
        <p:txBody>
          <a:bodyPr>
            <a:normAutofit/>
          </a:bodyPr>
          <a:lstStyle/>
          <a:p>
            <a:r>
              <a:rPr lang="en-GB" dirty="0"/>
              <a:t>Consider what you want to say ahead of time, prepare, the key points and  avoid being impulsive. </a:t>
            </a:r>
          </a:p>
          <a:p>
            <a:r>
              <a:rPr lang="en-GB" dirty="0"/>
              <a:t>Be as clear and concise as possible</a:t>
            </a:r>
          </a:p>
          <a:p>
            <a:r>
              <a:rPr lang="en-GB" dirty="0"/>
              <a:t>Once you have your plan  be as direct and succinct as you can be. </a:t>
            </a:r>
          </a:p>
          <a:p>
            <a:endParaRPr lang="en-GB" dirty="0"/>
          </a:p>
          <a:p>
            <a:r>
              <a:rPr lang="en-GB" dirty="0"/>
              <a:t>If you stick to a clear point initially many conversations will unfold with more detail and exploration, and sometimes a solution will emerge </a:t>
            </a:r>
          </a:p>
          <a:p>
            <a:endParaRPr lang="en-GB" dirty="0"/>
          </a:p>
          <a:p>
            <a:r>
              <a:rPr lang="en-GB" dirty="0"/>
              <a:t>Practice active listening, be prepared to fully absorb what the other person is saying in response to you. </a:t>
            </a:r>
          </a:p>
          <a:p>
            <a:endParaRPr lang="en-GB" dirty="0"/>
          </a:p>
          <a:p>
            <a:r>
              <a:rPr lang="en-GB" dirty="0"/>
              <a:t>Ask questions for clarification for better understanding as needed.</a:t>
            </a:r>
          </a:p>
          <a:p>
            <a:endParaRPr lang="en-GB" dirty="0"/>
          </a:p>
        </p:txBody>
      </p:sp>
      <p:pic>
        <p:nvPicPr>
          <p:cNvPr id="11266" name="Picture 2" descr="Two young women smiling and talking while working together at a laptop Two women are seated in a bright indoor setting, engaging in conversation near a laptop. They appear to be sharing ideas and enjoying their discussion while wearing casual attire. women talking stock pictures, royalty-free photos &amp; images">
            <a:extLst>
              <a:ext uri="{FF2B5EF4-FFF2-40B4-BE49-F238E27FC236}">
                <a16:creationId xmlns:a16="http://schemas.microsoft.com/office/drawing/2014/main" id="{6253E671-E9F8-4DAE-FCDD-B605B597E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294" r="20044"/>
          <a:stretch>
            <a:fillRect/>
          </a:stretch>
        </p:blipFill>
        <p:spPr bwMode="auto">
          <a:xfrm>
            <a:off x="6400802" y="1412875"/>
            <a:ext cx="5383212" cy="4464050"/>
          </a:xfrm>
          <a:prstGeom prst="rect">
            <a:avLst/>
          </a:prstGeom>
          <a:solidFill>
            <a:srgbClr val="FFFFFF"/>
          </a:solidFill>
        </p:spPr>
      </p:pic>
      <p:sp>
        <p:nvSpPr>
          <p:cNvPr id="4" name="Footer Placeholder 3">
            <a:extLst>
              <a:ext uri="{FF2B5EF4-FFF2-40B4-BE49-F238E27FC236}">
                <a16:creationId xmlns:a16="http://schemas.microsoft.com/office/drawing/2014/main" id="{D74BF4D3-719A-DCE3-E5F0-455310F97D4C}"/>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31AEBD52-1D89-71DA-B6B7-3A4F6B36ECC4}"/>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31</a:t>
            </a:fld>
            <a:endParaRPr lang="en-GB"/>
          </a:p>
        </p:txBody>
      </p:sp>
      <p:sp>
        <p:nvSpPr>
          <p:cNvPr id="11271" name="Text Placeholder 6">
            <a:extLst>
              <a:ext uri="{FF2B5EF4-FFF2-40B4-BE49-F238E27FC236}">
                <a16:creationId xmlns:a16="http://schemas.microsoft.com/office/drawing/2014/main" id="{F66A1E23-0587-1CF9-FDC7-28F8006C085D}"/>
              </a:ext>
            </a:extLst>
          </p:cNvPr>
          <p:cNvSpPr>
            <a:spLocks noGrp="1"/>
          </p:cNvSpPr>
          <p:nvPr>
            <p:ph type="body" sz="quarter" idx="13"/>
          </p:nvPr>
        </p:nvSpPr>
        <p:spPr>
          <a:xfrm>
            <a:off x="407988" y="800100"/>
            <a:ext cx="11376025" cy="395287"/>
          </a:xfrm>
        </p:spPr>
        <p:txBody>
          <a:bodyPr/>
          <a:lstStyle/>
          <a:p>
            <a:endParaRPr lang="en-US"/>
          </a:p>
        </p:txBody>
      </p:sp>
    </p:spTree>
    <p:extLst>
      <p:ext uri="{BB962C8B-B14F-4D97-AF65-F5344CB8AC3E}">
        <p14:creationId xmlns:p14="http://schemas.microsoft.com/office/powerpoint/2010/main" val="229517269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9742-FF00-4575-DCCC-949DFFA743F6}"/>
              </a:ext>
            </a:extLst>
          </p:cNvPr>
          <p:cNvSpPr>
            <a:spLocks noGrp="1"/>
          </p:cNvSpPr>
          <p:nvPr>
            <p:ph type="title"/>
          </p:nvPr>
        </p:nvSpPr>
        <p:spPr>
          <a:xfrm>
            <a:off x="407987" y="404813"/>
            <a:ext cx="11376025" cy="395287"/>
          </a:xfrm>
        </p:spPr>
        <p:txBody>
          <a:bodyPr anchor="ctr">
            <a:normAutofit/>
          </a:bodyPr>
          <a:lstStyle/>
          <a:p>
            <a:r>
              <a:rPr lang="en-GB" dirty="0"/>
              <a:t>Putting this into practice </a:t>
            </a:r>
          </a:p>
        </p:txBody>
      </p:sp>
      <p:sp>
        <p:nvSpPr>
          <p:cNvPr id="3" name="Content Placeholder 2">
            <a:extLst>
              <a:ext uri="{FF2B5EF4-FFF2-40B4-BE49-F238E27FC236}">
                <a16:creationId xmlns:a16="http://schemas.microsoft.com/office/drawing/2014/main" id="{C608C159-F13F-E48A-1FD3-F3BDB1883044}"/>
              </a:ext>
            </a:extLst>
          </p:cNvPr>
          <p:cNvSpPr>
            <a:spLocks noGrp="1"/>
          </p:cNvSpPr>
          <p:nvPr>
            <p:ph idx="1"/>
          </p:nvPr>
        </p:nvSpPr>
        <p:spPr>
          <a:xfrm>
            <a:off x="407986" y="1412876"/>
            <a:ext cx="5592762" cy="4464050"/>
          </a:xfrm>
        </p:spPr>
        <p:txBody>
          <a:bodyPr>
            <a:normAutofit/>
          </a:bodyPr>
          <a:lstStyle/>
          <a:p>
            <a:pPr marL="0" indent="0">
              <a:lnSpc>
                <a:spcPct val="120000"/>
              </a:lnSpc>
              <a:buNone/>
            </a:pPr>
            <a:r>
              <a:rPr lang="en-GB" sz="1600" dirty="0"/>
              <a:t>You receive an email from a parent of a brownie</a:t>
            </a:r>
          </a:p>
          <a:p>
            <a:pPr marL="285750" indent="-285750">
              <a:lnSpc>
                <a:spcPct val="120000"/>
              </a:lnSpc>
              <a:buFont typeface="Arial" panose="020B0604020202020204" pitchFamily="34" charset="0"/>
              <a:buChar char="•"/>
            </a:pPr>
            <a:r>
              <a:rPr lang="en-GB" sz="1600" dirty="0"/>
              <a:t>The parent is very angry because her child has come home from Brownies very upset because all the other Brownies got a badge tonight and she didn’t.</a:t>
            </a:r>
          </a:p>
          <a:p>
            <a:pPr marL="285750" indent="-285750">
              <a:lnSpc>
                <a:spcPct val="120000"/>
              </a:lnSpc>
              <a:buFont typeface="Arial" panose="020B0604020202020204" pitchFamily="34" charset="0"/>
              <a:buChar char="•"/>
            </a:pPr>
            <a:r>
              <a:rPr lang="en-GB" sz="1600" dirty="0"/>
              <a:t>She says that Brown owl said she could not have the badge because she has not done all of her skills tests </a:t>
            </a:r>
          </a:p>
          <a:p>
            <a:pPr marL="285750" indent="-285750">
              <a:lnSpc>
                <a:spcPct val="120000"/>
              </a:lnSpc>
              <a:buFont typeface="Arial" panose="020B0604020202020204" pitchFamily="34" charset="0"/>
              <a:buChar char="•"/>
            </a:pPr>
            <a:r>
              <a:rPr lang="en-GB" sz="1600" dirty="0"/>
              <a:t>The mother does not know what these skill tests are and why she cannot do them at home</a:t>
            </a:r>
          </a:p>
          <a:p>
            <a:pPr marL="285750" indent="-285750">
              <a:lnSpc>
                <a:spcPct val="120000"/>
              </a:lnSpc>
              <a:buFont typeface="Arial" panose="020B0604020202020204" pitchFamily="34" charset="0"/>
              <a:buChar char="•"/>
            </a:pPr>
            <a:r>
              <a:rPr lang="en-GB" sz="1600" dirty="0"/>
              <a:t>She says I thought that Brownies was supposed to be fun.    </a:t>
            </a:r>
          </a:p>
          <a:p>
            <a:pPr>
              <a:lnSpc>
                <a:spcPct val="120000"/>
              </a:lnSpc>
            </a:pPr>
            <a:endParaRPr lang="en-GB" sz="1600" dirty="0"/>
          </a:p>
        </p:txBody>
      </p:sp>
      <p:sp>
        <p:nvSpPr>
          <p:cNvPr id="4" name="Footer Placeholder 3">
            <a:extLst>
              <a:ext uri="{FF2B5EF4-FFF2-40B4-BE49-F238E27FC236}">
                <a16:creationId xmlns:a16="http://schemas.microsoft.com/office/drawing/2014/main" id="{65F4CC9D-C510-7ACB-7BD1-AD2996FC732D}"/>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96EADE19-E126-2420-1C7A-4DC5BB59CCDC}"/>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32</a:t>
            </a:fld>
            <a:endParaRPr lang="en-GB"/>
          </a:p>
        </p:txBody>
      </p:sp>
      <p:pic>
        <p:nvPicPr>
          <p:cNvPr id="12290" name="Picture 2">
            <a:extLst>
              <a:ext uri="{FF2B5EF4-FFF2-40B4-BE49-F238E27FC236}">
                <a16:creationId xmlns:a16="http://schemas.microsoft.com/office/drawing/2014/main" id="{3191638E-C216-70DF-68C8-820881446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900" r="12796" b="-1"/>
          <a:stretch>
            <a:fillRect/>
          </a:stretch>
        </p:blipFill>
        <p:spPr bwMode="auto">
          <a:xfrm>
            <a:off x="6191248" y="1412876"/>
            <a:ext cx="5592762" cy="4464050"/>
          </a:xfrm>
          <a:prstGeom prst="rect">
            <a:avLst/>
          </a:prstGeom>
          <a:solidFill>
            <a:srgbClr val="FFFFFF"/>
          </a:solidFill>
        </p:spPr>
      </p:pic>
    </p:spTree>
    <p:extLst>
      <p:ext uri="{BB962C8B-B14F-4D97-AF65-F5344CB8AC3E}">
        <p14:creationId xmlns:p14="http://schemas.microsoft.com/office/powerpoint/2010/main" val="28074417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A3873E-6506-DC2B-4545-D1F34D0E8A21}"/>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97D26EA5-B83B-3AAA-2427-05DD1A1CE9E2}"/>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77B4E890-4037-4BA2-80F1-97DCCF92DF8A}" type="slidenum">
              <a:rPr lang="en-GB" smtClean="0"/>
              <a:pPr>
                <a:spcAft>
                  <a:spcPts val="600"/>
                </a:spcAft>
              </a:pPr>
              <a:t>33</a:t>
            </a:fld>
            <a:endParaRPr lang="en-GB"/>
          </a:p>
        </p:txBody>
      </p:sp>
      <p:sp>
        <p:nvSpPr>
          <p:cNvPr id="3" name="Content Placeholder 2">
            <a:extLst>
              <a:ext uri="{FF2B5EF4-FFF2-40B4-BE49-F238E27FC236}">
                <a16:creationId xmlns:a16="http://schemas.microsoft.com/office/drawing/2014/main" id="{3EB22996-7CC6-D654-9DC8-A4DAC8124466}"/>
              </a:ext>
            </a:extLst>
          </p:cNvPr>
          <p:cNvSpPr>
            <a:spLocks noGrp="1"/>
          </p:cNvSpPr>
          <p:nvPr>
            <p:ph type="body" sz="quarter" idx="13"/>
          </p:nvPr>
        </p:nvSpPr>
        <p:spPr>
          <a:xfrm>
            <a:off x="1477166" y="2126295"/>
            <a:ext cx="9237669" cy="3750629"/>
          </a:xfrm>
        </p:spPr>
        <p:txBody>
          <a:bodyPr anchor="t">
            <a:normAutofit/>
          </a:bodyPr>
          <a:lstStyle/>
          <a:p>
            <a:r>
              <a:rPr lang="en-GB" dirty="0"/>
              <a:t>Discuss on your table what your next steps will be </a:t>
            </a:r>
          </a:p>
        </p:txBody>
      </p:sp>
    </p:spTree>
    <p:extLst>
      <p:ext uri="{BB962C8B-B14F-4D97-AF65-F5344CB8AC3E}">
        <p14:creationId xmlns:p14="http://schemas.microsoft.com/office/powerpoint/2010/main" val="266351921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E27C-195B-B3F1-10AE-573E9B2492D4}"/>
              </a:ext>
            </a:extLst>
          </p:cNvPr>
          <p:cNvSpPr>
            <a:spLocks noGrp="1"/>
          </p:cNvSpPr>
          <p:nvPr>
            <p:ph type="title"/>
          </p:nvPr>
        </p:nvSpPr>
        <p:spPr>
          <a:xfrm>
            <a:off x="407987" y="404813"/>
            <a:ext cx="11376025" cy="395287"/>
          </a:xfrm>
        </p:spPr>
        <p:txBody>
          <a:bodyPr anchor="t">
            <a:normAutofit/>
          </a:bodyPr>
          <a:lstStyle/>
          <a:p>
            <a:r>
              <a:rPr lang="en-GB" dirty="0"/>
              <a:t>Next steps </a:t>
            </a:r>
          </a:p>
        </p:txBody>
      </p:sp>
      <p:sp>
        <p:nvSpPr>
          <p:cNvPr id="3" name="Content Placeholder 2">
            <a:extLst>
              <a:ext uri="{FF2B5EF4-FFF2-40B4-BE49-F238E27FC236}">
                <a16:creationId xmlns:a16="http://schemas.microsoft.com/office/drawing/2014/main" id="{AEA7E37A-0C9E-43A2-07FE-B39338D857A9}"/>
              </a:ext>
            </a:extLst>
          </p:cNvPr>
          <p:cNvSpPr>
            <a:spLocks noGrp="1"/>
          </p:cNvSpPr>
          <p:nvPr>
            <p:ph sz="half" idx="1"/>
          </p:nvPr>
        </p:nvSpPr>
        <p:spPr>
          <a:xfrm>
            <a:off x="407988" y="1412875"/>
            <a:ext cx="5383212" cy="4464050"/>
          </a:xfrm>
        </p:spPr>
        <p:txBody>
          <a:bodyPr>
            <a:norm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Email parent to acknowledge her upset, say sorry that they are both upset  </a:t>
            </a:r>
          </a:p>
          <a:p>
            <a:pPr marL="285750" indent="-285750">
              <a:buFont typeface="Arial" panose="020B0604020202020204" pitchFamily="34" charset="0"/>
              <a:buChar char="•"/>
            </a:pPr>
            <a:r>
              <a:rPr lang="en-GB" dirty="0"/>
              <a:t>Inform her that  will find out what has happened and respond within </a:t>
            </a:r>
            <a:r>
              <a:rPr lang="en-GB" dirty="0" err="1"/>
              <a:t>xxxxx</a:t>
            </a:r>
            <a:r>
              <a:rPr lang="en-GB" dirty="0"/>
              <a:t> number of days </a:t>
            </a:r>
          </a:p>
          <a:p>
            <a:pPr marL="285750" indent="-285750">
              <a:buFont typeface="Arial" panose="020B0604020202020204" pitchFamily="34" charset="0"/>
              <a:buChar char="•"/>
            </a:pPr>
            <a:r>
              <a:rPr lang="en-GB" dirty="0"/>
              <a:t>Contact the leader  possibly by phone and arrange to meet or talk to establish the facts </a:t>
            </a:r>
          </a:p>
          <a:p>
            <a:pPr marL="285750" indent="-285750">
              <a:buFont typeface="Arial" panose="020B0604020202020204" pitchFamily="34" charset="0"/>
              <a:buChar char="•"/>
            </a:pPr>
            <a:r>
              <a:rPr lang="en-GB" dirty="0"/>
              <a:t>Be clear that this is about an email from xx parent</a:t>
            </a:r>
          </a:p>
          <a:p>
            <a:pPr marL="285750" indent="-285750">
              <a:buFont typeface="Arial" panose="020B0604020202020204" pitchFamily="34" charset="0"/>
              <a:buChar char="•"/>
            </a:pPr>
            <a:r>
              <a:rPr lang="en-GB" dirty="0"/>
              <a:t>Acknowledge her upset, but that you will help/support her to sort this out  </a:t>
            </a:r>
          </a:p>
          <a:p>
            <a:endParaRPr lang="en-GB" dirty="0"/>
          </a:p>
        </p:txBody>
      </p:sp>
      <p:pic>
        <p:nvPicPr>
          <p:cNvPr id="13314" name="Picture 2">
            <a:extLst>
              <a:ext uri="{FF2B5EF4-FFF2-40B4-BE49-F238E27FC236}">
                <a16:creationId xmlns:a16="http://schemas.microsoft.com/office/drawing/2014/main" id="{015E78D7-4C3A-6A13-54BB-E29BB14291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00802" y="1962646"/>
            <a:ext cx="5383212" cy="3364507"/>
          </a:xfrm>
          <a:prstGeom prst="rect">
            <a:avLst/>
          </a:prstGeom>
          <a:solidFill>
            <a:srgbClr val="FFFFFF"/>
          </a:solidFill>
        </p:spPr>
      </p:pic>
      <p:sp>
        <p:nvSpPr>
          <p:cNvPr id="4" name="Footer Placeholder 3">
            <a:extLst>
              <a:ext uri="{FF2B5EF4-FFF2-40B4-BE49-F238E27FC236}">
                <a16:creationId xmlns:a16="http://schemas.microsoft.com/office/drawing/2014/main" id="{5AD35D91-C778-F195-E610-89DD5273E258}"/>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9F2ADDA5-00B0-5660-2259-25A111D209AE}"/>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34</a:t>
            </a:fld>
            <a:endParaRPr lang="en-GB"/>
          </a:p>
        </p:txBody>
      </p:sp>
      <p:sp>
        <p:nvSpPr>
          <p:cNvPr id="13319" name="Text Placeholder 6">
            <a:extLst>
              <a:ext uri="{FF2B5EF4-FFF2-40B4-BE49-F238E27FC236}">
                <a16:creationId xmlns:a16="http://schemas.microsoft.com/office/drawing/2014/main" id="{A28E6CB0-5BB6-1360-5848-330C1AED8C4C}"/>
              </a:ext>
            </a:extLst>
          </p:cNvPr>
          <p:cNvSpPr>
            <a:spLocks noGrp="1"/>
          </p:cNvSpPr>
          <p:nvPr>
            <p:ph type="body" sz="quarter" idx="13"/>
          </p:nvPr>
        </p:nvSpPr>
        <p:spPr>
          <a:xfrm>
            <a:off x="407988" y="800100"/>
            <a:ext cx="11376025" cy="395287"/>
          </a:xfrm>
        </p:spPr>
        <p:txBody>
          <a:bodyPr/>
          <a:lstStyle/>
          <a:p>
            <a:endParaRPr lang="en-US"/>
          </a:p>
        </p:txBody>
      </p:sp>
    </p:spTree>
    <p:extLst>
      <p:ext uri="{BB962C8B-B14F-4D97-AF65-F5344CB8AC3E}">
        <p14:creationId xmlns:p14="http://schemas.microsoft.com/office/powerpoint/2010/main" val="181359199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E3C5-8D1F-2BCA-5C86-6128542692D0}"/>
              </a:ext>
            </a:extLst>
          </p:cNvPr>
          <p:cNvSpPr>
            <a:spLocks noGrp="1"/>
          </p:cNvSpPr>
          <p:nvPr>
            <p:ph type="title"/>
          </p:nvPr>
        </p:nvSpPr>
        <p:spPr>
          <a:xfrm>
            <a:off x="407987" y="404813"/>
            <a:ext cx="11376025" cy="395287"/>
          </a:xfrm>
        </p:spPr>
        <p:txBody>
          <a:bodyPr anchor="t">
            <a:normAutofit/>
          </a:bodyPr>
          <a:lstStyle/>
          <a:p>
            <a:r>
              <a:rPr lang="en-GB" dirty="0"/>
              <a:t>Thinking about assertive communication style </a:t>
            </a:r>
          </a:p>
        </p:txBody>
      </p:sp>
      <p:sp>
        <p:nvSpPr>
          <p:cNvPr id="3" name="Content Placeholder 2">
            <a:extLst>
              <a:ext uri="{FF2B5EF4-FFF2-40B4-BE49-F238E27FC236}">
                <a16:creationId xmlns:a16="http://schemas.microsoft.com/office/drawing/2014/main" id="{E79DFB6D-2770-2B42-20EF-0F67809AEF36}"/>
              </a:ext>
            </a:extLst>
          </p:cNvPr>
          <p:cNvSpPr>
            <a:spLocks noGrp="1"/>
          </p:cNvSpPr>
          <p:nvPr>
            <p:ph sz="half" idx="1"/>
          </p:nvPr>
        </p:nvSpPr>
        <p:spPr>
          <a:xfrm>
            <a:off x="407988" y="1412875"/>
            <a:ext cx="5383212" cy="4464050"/>
          </a:xfrm>
        </p:spPr>
        <p:txBody>
          <a:bodyPr>
            <a:normAutofit/>
          </a:bodyPr>
          <a:lstStyle/>
          <a:p>
            <a:r>
              <a:rPr lang="en-GB" sz="1600" dirty="0"/>
              <a:t>How will you start the conversation with the leader</a:t>
            </a:r>
          </a:p>
          <a:p>
            <a:endParaRPr lang="en-GB" sz="1600" dirty="0"/>
          </a:p>
          <a:p>
            <a:pPr marL="285750" indent="-285750">
              <a:buFont typeface="Arial" panose="020B0604020202020204" pitchFamily="34" charset="0"/>
              <a:buChar char="•"/>
            </a:pPr>
            <a:r>
              <a:rPr lang="en-GB" sz="1600" dirty="0"/>
              <a:t>How will she be feeling?  </a:t>
            </a:r>
          </a:p>
          <a:p>
            <a:pPr marL="285750" indent="-285750">
              <a:buFont typeface="Arial" panose="020B0604020202020204" pitchFamily="34" charset="0"/>
              <a:buChar char="•"/>
            </a:pPr>
            <a:r>
              <a:rPr lang="en-GB" sz="1600" dirty="0"/>
              <a:t>So what do you need to acknowledge?</a:t>
            </a:r>
          </a:p>
          <a:p>
            <a:pPr marL="285750" indent="-285750">
              <a:buFont typeface="Arial" panose="020B0604020202020204" pitchFamily="34" charset="0"/>
              <a:buChar char="•"/>
            </a:pPr>
            <a:r>
              <a:rPr lang="en-GB" sz="1600" dirty="0"/>
              <a:t>What do you need to find out (why the brownie did not receive a badge) </a:t>
            </a:r>
          </a:p>
          <a:p>
            <a:pPr marL="285750" indent="-285750">
              <a:buFont typeface="Arial" panose="020B0604020202020204" pitchFamily="34" charset="0"/>
              <a:buChar char="•"/>
            </a:pPr>
            <a:r>
              <a:rPr lang="en-GB" sz="1600" dirty="0"/>
              <a:t>Agree how this matter can be resolved- what does the Brownie need to do to get a badge </a:t>
            </a:r>
          </a:p>
          <a:p>
            <a:pPr marL="285750" indent="-285750">
              <a:buFont typeface="Arial" panose="020B0604020202020204" pitchFamily="34" charset="0"/>
              <a:buChar char="•"/>
            </a:pPr>
            <a:r>
              <a:rPr lang="en-GB" sz="1600" dirty="0"/>
              <a:t>Has the leader been clear with parents and Brownies  </a:t>
            </a:r>
          </a:p>
        </p:txBody>
      </p:sp>
      <p:pic>
        <p:nvPicPr>
          <p:cNvPr id="14338" name="Picture 2" descr="A group of children lying in a circle&#10;&#10;AI-generated content may be incorrect.">
            <a:extLst>
              <a:ext uri="{FF2B5EF4-FFF2-40B4-BE49-F238E27FC236}">
                <a16:creationId xmlns:a16="http://schemas.microsoft.com/office/drawing/2014/main" id="{EBAEFA21-DBEF-C8DC-B14C-76DA958C9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398" r="32844" b="1"/>
          <a:stretch>
            <a:fillRect/>
          </a:stretch>
        </p:blipFill>
        <p:spPr bwMode="auto">
          <a:xfrm>
            <a:off x="6400802" y="1412875"/>
            <a:ext cx="5383212" cy="4464050"/>
          </a:xfrm>
          <a:prstGeom prst="rect">
            <a:avLst/>
          </a:prstGeom>
          <a:solidFill>
            <a:srgbClr val="FFFFFF"/>
          </a:solidFill>
        </p:spPr>
      </p:pic>
      <p:sp>
        <p:nvSpPr>
          <p:cNvPr id="4" name="Footer Placeholder 3">
            <a:extLst>
              <a:ext uri="{FF2B5EF4-FFF2-40B4-BE49-F238E27FC236}">
                <a16:creationId xmlns:a16="http://schemas.microsoft.com/office/drawing/2014/main" id="{50C6497D-B9A8-4BF7-BC3E-169B81E45049}"/>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25157BF6-513D-7445-BADD-820850175B78}"/>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35</a:t>
            </a:fld>
            <a:endParaRPr lang="en-GB"/>
          </a:p>
        </p:txBody>
      </p:sp>
      <p:sp>
        <p:nvSpPr>
          <p:cNvPr id="14343" name="Text Placeholder 6">
            <a:extLst>
              <a:ext uri="{FF2B5EF4-FFF2-40B4-BE49-F238E27FC236}">
                <a16:creationId xmlns:a16="http://schemas.microsoft.com/office/drawing/2014/main" id="{BA4A7159-CA1D-CDC6-0480-CAAE204F25AA}"/>
              </a:ext>
            </a:extLst>
          </p:cNvPr>
          <p:cNvSpPr>
            <a:spLocks noGrp="1"/>
          </p:cNvSpPr>
          <p:nvPr>
            <p:ph type="body" sz="quarter" idx="13"/>
          </p:nvPr>
        </p:nvSpPr>
        <p:spPr>
          <a:xfrm>
            <a:off x="407988" y="800100"/>
            <a:ext cx="11376025" cy="395287"/>
          </a:xfrm>
        </p:spPr>
        <p:txBody>
          <a:bodyPr/>
          <a:lstStyle/>
          <a:p>
            <a:r>
              <a:rPr lang="en-US" dirty="0"/>
              <a:t>Speaking to the leader/plan your conversation  </a:t>
            </a:r>
          </a:p>
        </p:txBody>
      </p:sp>
    </p:spTree>
    <p:extLst>
      <p:ext uri="{BB962C8B-B14F-4D97-AF65-F5344CB8AC3E}">
        <p14:creationId xmlns:p14="http://schemas.microsoft.com/office/powerpoint/2010/main" val="125881363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1FB0-F05F-CCA2-9D75-5A52E8D08724}"/>
              </a:ext>
            </a:extLst>
          </p:cNvPr>
          <p:cNvSpPr>
            <a:spLocks noGrp="1"/>
          </p:cNvSpPr>
          <p:nvPr>
            <p:ph type="title"/>
          </p:nvPr>
        </p:nvSpPr>
        <p:spPr>
          <a:xfrm>
            <a:off x="407987" y="404813"/>
            <a:ext cx="11376025" cy="395287"/>
          </a:xfrm>
        </p:spPr>
        <p:txBody>
          <a:bodyPr anchor="t">
            <a:normAutofit/>
          </a:bodyPr>
          <a:lstStyle/>
          <a:p>
            <a:r>
              <a:rPr lang="en-GB" dirty="0"/>
              <a:t>Thinking about assertive communication style </a:t>
            </a:r>
          </a:p>
        </p:txBody>
      </p:sp>
      <p:sp>
        <p:nvSpPr>
          <p:cNvPr id="3" name="Content Placeholder 2">
            <a:extLst>
              <a:ext uri="{FF2B5EF4-FFF2-40B4-BE49-F238E27FC236}">
                <a16:creationId xmlns:a16="http://schemas.microsoft.com/office/drawing/2014/main" id="{B0EFBE3D-3D97-31B3-A1EE-172FC03E1BA6}"/>
              </a:ext>
            </a:extLst>
          </p:cNvPr>
          <p:cNvSpPr>
            <a:spLocks noGrp="1"/>
          </p:cNvSpPr>
          <p:nvPr>
            <p:ph sz="half" idx="1"/>
          </p:nvPr>
        </p:nvSpPr>
        <p:spPr>
          <a:xfrm>
            <a:off x="407988" y="1412875"/>
            <a:ext cx="5383212" cy="4464050"/>
          </a:xfrm>
        </p:spPr>
        <p:txBody>
          <a:bodyPr>
            <a:norm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Acknowledge their upset- which may by now have calmed </a:t>
            </a:r>
          </a:p>
          <a:p>
            <a:pPr marL="285750" indent="-285750">
              <a:buFont typeface="Arial" panose="020B0604020202020204" pitchFamily="34" charset="0"/>
              <a:buChar char="•"/>
            </a:pPr>
            <a:r>
              <a:rPr lang="en-GB" sz="1600" dirty="0"/>
              <a:t>Inform what you have done to find out what has happened/ taken her complaint seriously </a:t>
            </a:r>
          </a:p>
          <a:p>
            <a:pPr marL="285750" indent="-285750">
              <a:buFont typeface="Arial" panose="020B0604020202020204" pitchFamily="34" charset="0"/>
              <a:buChar char="•"/>
            </a:pPr>
            <a:r>
              <a:rPr lang="en-GB" sz="1600" dirty="0"/>
              <a:t>Tell her what you have found out</a:t>
            </a:r>
          </a:p>
          <a:p>
            <a:pPr marL="285750" indent="-285750">
              <a:buFont typeface="Arial" panose="020B0604020202020204" pitchFamily="34" charset="0"/>
              <a:buChar char="•"/>
            </a:pPr>
            <a:r>
              <a:rPr lang="en-GB" sz="1600" dirty="0"/>
              <a:t>Tell her the solution to move things on </a:t>
            </a:r>
          </a:p>
          <a:p>
            <a:pPr marL="285750" indent="-285750">
              <a:buFont typeface="Arial" panose="020B0604020202020204" pitchFamily="34" charset="0"/>
              <a:buChar char="•"/>
            </a:pPr>
            <a:r>
              <a:rPr lang="en-GB" sz="1600" dirty="0"/>
              <a:t>Summarise, acknowledge, advise she can contact you again if this doesn’t end satisfactorily   </a:t>
            </a:r>
          </a:p>
          <a:p>
            <a:endParaRPr lang="en-GB" dirty="0"/>
          </a:p>
          <a:p>
            <a:endParaRPr lang="en-GB" dirty="0"/>
          </a:p>
        </p:txBody>
      </p:sp>
      <p:pic>
        <p:nvPicPr>
          <p:cNvPr id="15362" name="Picture 2">
            <a:extLst>
              <a:ext uri="{FF2B5EF4-FFF2-40B4-BE49-F238E27FC236}">
                <a16:creationId xmlns:a16="http://schemas.microsoft.com/office/drawing/2014/main" id="{19068E0B-F2A7-FCC2-0BFA-D5D579224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51"/>
          <a:stretch>
            <a:fillRect/>
          </a:stretch>
        </p:blipFill>
        <p:spPr bwMode="auto">
          <a:xfrm>
            <a:off x="6400802" y="1412875"/>
            <a:ext cx="5383212" cy="4464050"/>
          </a:xfrm>
          <a:prstGeom prst="rect">
            <a:avLst/>
          </a:prstGeom>
          <a:solidFill>
            <a:srgbClr val="FFFFFF"/>
          </a:solidFill>
        </p:spPr>
      </p:pic>
      <p:sp>
        <p:nvSpPr>
          <p:cNvPr id="4" name="Footer Placeholder 3">
            <a:extLst>
              <a:ext uri="{FF2B5EF4-FFF2-40B4-BE49-F238E27FC236}">
                <a16:creationId xmlns:a16="http://schemas.microsoft.com/office/drawing/2014/main" id="{05FF1050-E404-761D-BCB5-F5F9A5E9F44B}"/>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009CAC1E-1887-7409-8999-611E1BCE67C0}"/>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36</a:t>
            </a:fld>
            <a:endParaRPr lang="en-GB"/>
          </a:p>
        </p:txBody>
      </p:sp>
      <p:sp>
        <p:nvSpPr>
          <p:cNvPr id="6" name="Text Placeholder 5">
            <a:extLst>
              <a:ext uri="{FF2B5EF4-FFF2-40B4-BE49-F238E27FC236}">
                <a16:creationId xmlns:a16="http://schemas.microsoft.com/office/drawing/2014/main" id="{2D0E03CF-43B6-B228-B566-9E88C39998A3}"/>
              </a:ext>
            </a:extLst>
          </p:cNvPr>
          <p:cNvSpPr>
            <a:spLocks noGrp="1"/>
          </p:cNvSpPr>
          <p:nvPr>
            <p:ph type="body" sz="quarter" idx="13"/>
          </p:nvPr>
        </p:nvSpPr>
        <p:spPr>
          <a:xfrm>
            <a:off x="407988" y="800100"/>
            <a:ext cx="11376025" cy="395287"/>
          </a:xfrm>
        </p:spPr>
        <p:txBody>
          <a:bodyPr>
            <a:normAutofit/>
          </a:bodyPr>
          <a:lstStyle/>
          <a:p>
            <a:r>
              <a:rPr lang="en-GB" dirty="0"/>
              <a:t>Talking to the parent/plan your conversation </a:t>
            </a:r>
          </a:p>
        </p:txBody>
      </p:sp>
    </p:spTree>
    <p:extLst>
      <p:ext uri="{BB962C8B-B14F-4D97-AF65-F5344CB8AC3E}">
        <p14:creationId xmlns:p14="http://schemas.microsoft.com/office/powerpoint/2010/main" val="284702809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2F71-5C73-7F37-8A47-AA8520812F9E}"/>
              </a:ext>
            </a:extLst>
          </p:cNvPr>
          <p:cNvSpPr>
            <a:spLocks noGrp="1"/>
          </p:cNvSpPr>
          <p:nvPr>
            <p:ph type="title"/>
          </p:nvPr>
        </p:nvSpPr>
        <p:spPr/>
        <p:txBody>
          <a:bodyPr anchor="t">
            <a:normAutofit/>
          </a:bodyPr>
          <a:lstStyle/>
          <a:p>
            <a:r>
              <a:rPr lang="en-GB" dirty="0"/>
              <a:t>Confident Communicators </a:t>
            </a:r>
          </a:p>
        </p:txBody>
      </p:sp>
      <p:sp>
        <p:nvSpPr>
          <p:cNvPr id="3" name="Content Placeholder 2">
            <a:extLst>
              <a:ext uri="{FF2B5EF4-FFF2-40B4-BE49-F238E27FC236}">
                <a16:creationId xmlns:a16="http://schemas.microsoft.com/office/drawing/2014/main" id="{7C4F90F6-B4E8-C349-AE7B-1B46D15A3694}"/>
              </a:ext>
            </a:extLst>
          </p:cNvPr>
          <p:cNvSpPr>
            <a:spLocks noGrp="1"/>
          </p:cNvSpPr>
          <p:nvPr>
            <p:ph sz="half" idx="1"/>
          </p:nvPr>
        </p:nvSpPr>
        <p:spPr/>
        <p:txBody>
          <a:bodyPr>
            <a:normAutofit/>
          </a:bodyPr>
          <a:lstStyle/>
          <a:p>
            <a:pPr marL="571500" indent="-571500" fontAlgn="base">
              <a:buFont typeface="Arial" panose="020B0604020202020204" pitchFamily="34" charset="0"/>
              <a:buChar char="•"/>
            </a:pPr>
            <a:r>
              <a:rPr lang="en-GB" sz="3200" dirty="0"/>
              <a:t>Think about the impact</a:t>
            </a:r>
          </a:p>
          <a:p>
            <a:pPr marL="571500" indent="-571500" fontAlgn="base">
              <a:buFont typeface="Arial" panose="020B0604020202020204" pitchFamily="34" charset="0"/>
              <a:buChar char="•"/>
            </a:pPr>
            <a:r>
              <a:rPr lang="en-GB" sz="3200" dirty="0"/>
              <a:t>Prepare   </a:t>
            </a:r>
          </a:p>
          <a:p>
            <a:pPr marL="571500" indent="-571500" fontAlgn="base">
              <a:buFont typeface="Arial" panose="020B0604020202020204" pitchFamily="34" charset="0"/>
              <a:buChar char="•"/>
            </a:pPr>
            <a:r>
              <a:rPr lang="en-GB" sz="3200" dirty="0"/>
              <a:t>Be brave</a:t>
            </a:r>
          </a:p>
          <a:p>
            <a:pPr marL="571500" indent="-571500" fontAlgn="base">
              <a:buFont typeface="Arial" panose="020B0604020202020204" pitchFamily="34" charset="0"/>
              <a:buChar char="•"/>
            </a:pPr>
            <a:r>
              <a:rPr lang="en-GB" sz="3200" dirty="0"/>
              <a:t>Be clear </a:t>
            </a:r>
          </a:p>
          <a:p>
            <a:pPr marL="571500" indent="-571500" fontAlgn="base">
              <a:buFont typeface="Arial" panose="020B0604020202020204" pitchFamily="34" charset="0"/>
              <a:buChar char="•"/>
            </a:pPr>
            <a:r>
              <a:rPr lang="en-GB" sz="3200" dirty="0"/>
              <a:t>Ask for help </a:t>
            </a:r>
          </a:p>
          <a:p>
            <a:pPr marL="571500" indent="-571500" fontAlgn="base">
              <a:buFont typeface="Arial" panose="020B0604020202020204" pitchFamily="34" charset="0"/>
              <a:buChar char="•"/>
            </a:pPr>
            <a:r>
              <a:rPr lang="en-GB" sz="3200" dirty="0"/>
              <a:t>Practice  </a:t>
            </a:r>
          </a:p>
          <a:p>
            <a:endParaRPr lang="en-GB" dirty="0"/>
          </a:p>
        </p:txBody>
      </p:sp>
      <p:pic>
        <p:nvPicPr>
          <p:cNvPr id="9" name="Content Placeholder 8" descr="A group of people sitting in chairs&#10;&#10;AI-generated content may be incorrect.">
            <a:extLst>
              <a:ext uri="{FF2B5EF4-FFF2-40B4-BE49-F238E27FC236}">
                <a16:creationId xmlns:a16="http://schemas.microsoft.com/office/drawing/2014/main" id="{369B4AEE-1D69-05D3-7879-B4DB7660DB2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1853562"/>
            <a:ext cx="5383213" cy="3582675"/>
          </a:xfrm>
        </p:spPr>
      </p:pic>
      <p:sp>
        <p:nvSpPr>
          <p:cNvPr id="4" name="Footer Placeholder 3">
            <a:extLst>
              <a:ext uri="{FF2B5EF4-FFF2-40B4-BE49-F238E27FC236}">
                <a16:creationId xmlns:a16="http://schemas.microsoft.com/office/drawing/2014/main" id="{C5AC03D3-F199-5A34-FFE2-314D77F15FA8}"/>
              </a:ext>
            </a:extLst>
          </p:cNvPr>
          <p:cNvSpPr>
            <a:spLocks noGrp="1"/>
          </p:cNvSpPr>
          <p:nvPr>
            <p:ph type="ftr" sz="quarter" idx="11"/>
          </p:nvPr>
        </p:nvSpPr>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EB162638-C11C-21AD-79A9-72197CA45671}"/>
              </a:ext>
            </a:extLst>
          </p:cNvPr>
          <p:cNvSpPr>
            <a:spLocks noGrp="1"/>
          </p:cNvSpPr>
          <p:nvPr>
            <p:ph type="sldNum" sz="quarter" idx="12"/>
          </p:nvPr>
        </p:nvSpPr>
        <p:spPr/>
        <p:txBody>
          <a:bodyPr anchor="ctr">
            <a:normAutofit/>
          </a:bodyPr>
          <a:lstStyle/>
          <a:p>
            <a:pPr>
              <a:spcAft>
                <a:spcPts val="600"/>
              </a:spcAft>
            </a:pPr>
            <a:fld id="{CBA53E11-492D-48B3-9F9B-09541CA2A39A}" type="slidenum">
              <a:rPr lang="en-GB" smtClean="0"/>
              <a:pPr>
                <a:spcAft>
                  <a:spcPts val="600"/>
                </a:spcAft>
              </a:pPr>
              <a:t>37</a:t>
            </a:fld>
            <a:endParaRPr lang="en-GB"/>
          </a:p>
        </p:txBody>
      </p:sp>
      <p:sp>
        <p:nvSpPr>
          <p:cNvPr id="6" name="Text Placeholder 5">
            <a:extLst>
              <a:ext uri="{FF2B5EF4-FFF2-40B4-BE49-F238E27FC236}">
                <a16:creationId xmlns:a16="http://schemas.microsoft.com/office/drawing/2014/main" id="{58BC22CC-8C3D-5B48-11FE-24A7E6650EBE}"/>
              </a:ext>
            </a:extLst>
          </p:cNvPr>
          <p:cNvSpPr>
            <a:spLocks noGrp="1"/>
          </p:cNvSpPr>
          <p:nvPr>
            <p:ph type="body" sz="quarter" idx="13"/>
          </p:nvPr>
        </p:nvSpPr>
        <p:spPr/>
        <p:txBody>
          <a:bodyPr>
            <a:normAutofit/>
          </a:bodyPr>
          <a:lstStyle/>
          <a:p>
            <a:r>
              <a:rPr lang="en-GB" dirty="0"/>
              <a:t>Summary </a:t>
            </a:r>
          </a:p>
        </p:txBody>
      </p:sp>
    </p:spTree>
    <p:extLst>
      <p:ext uri="{BB962C8B-B14F-4D97-AF65-F5344CB8AC3E}">
        <p14:creationId xmlns:p14="http://schemas.microsoft.com/office/powerpoint/2010/main" val="22690209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037D-B093-BA6E-0FFA-EF8A5ED0474B}"/>
              </a:ext>
            </a:extLst>
          </p:cNvPr>
          <p:cNvSpPr>
            <a:spLocks noGrp="1"/>
          </p:cNvSpPr>
          <p:nvPr>
            <p:ph type="title"/>
          </p:nvPr>
        </p:nvSpPr>
        <p:spPr/>
        <p:txBody>
          <a:bodyPr/>
          <a:lstStyle/>
          <a:p>
            <a:r>
              <a:rPr lang="en-GB" dirty="0"/>
              <a:t>Activity one </a:t>
            </a:r>
          </a:p>
        </p:txBody>
      </p:sp>
      <p:sp>
        <p:nvSpPr>
          <p:cNvPr id="3" name="Content Placeholder 2">
            <a:extLst>
              <a:ext uri="{FF2B5EF4-FFF2-40B4-BE49-F238E27FC236}">
                <a16:creationId xmlns:a16="http://schemas.microsoft.com/office/drawing/2014/main" id="{6B05B99F-EFF2-062A-C183-BBB56CC73B2C}"/>
              </a:ext>
            </a:extLst>
          </p:cNvPr>
          <p:cNvSpPr>
            <a:spLocks noGrp="1"/>
          </p:cNvSpPr>
          <p:nvPr>
            <p:ph idx="1"/>
          </p:nvPr>
        </p:nvSpPr>
        <p:spPr>
          <a:xfrm>
            <a:off x="558141" y="1590674"/>
            <a:ext cx="10937174" cy="4440404"/>
          </a:xfrm>
        </p:spPr>
        <p:txBody>
          <a:bodyPr/>
          <a:lstStyle/>
          <a:p>
            <a:pPr algn="ctr"/>
            <a:endParaRPr lang="en-GB" sz="3600" dirty="0"/>
          </a:p>
          <a:p>
            <a:pPr algn="ctr"/>
            <a:endParaRPr lang="en-GB" sz="3600" dirty="0"/>
          </a:p>
          <a:p>
            <a:pPr algn="ctr"/>
            <a:r>
              <a:rPr lang="en-GB" sz="3600" dirty="0"/>
              <a:t>Listen and follow these instructions </a:t>
            </a:r>
          </a:p>
        </p:txBody>
      </p:sp>
      <p:sp>
        <p:nvSpPr>
          <p:cNvPr id="4" name="Footer Placeholder 3">
            <a:extLst>
              <a:ext uri="{FF2B5EF4-FFF2-40B4-BE49-F238E27FC236}">
                <a16:creationId xmlns:a16="http://schemas.microsoft.com/office/drawing/2014/main" id="{E44E862C-8E12-23D6-B8D1-1392F4DE95F9}"/>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29CBE9E1-7F94-2C8B-8A68-1A9C670D19DB}"/>
              </a:ext>
            </a:extLst>
          </p:cNvPr>
          <p:cNvSpPr>
            <a:spLocks noGrp="1"/>
          </p:cNvSpPr>
          <p:nvPr>
            <p:ph type="sldNum" sz="quarter" idx="12"/>
          </p:nvPr>
        </p:nvSpPr>
        <p:spPr/>
        <p:txBody>
          <a:bodyPr/>
          <a:lstStyle/>
          <a:p>
            <a:fld id="{CBA53E11-492D-48B3-9F9B-09541CA2A39A}" type="slidenum">
              <a:rPr lang="en-GB" smtClean="0"/>
              <a:t>4</a:t>
            </a:fld>
            <a:endParaRPr lang="en-GB"/>
          </a:p>
        </p:txBody>
      </p:sp>
      <p:sp>
        <p:nvSpPr>
          <p:cNvPr id="6" name="Text Placeholder 5">
            <a:extLst>
              <a:ext uri="{FF2B5EF4-FFF2-40B4-BE49-F238E27FC236}">
                <a16:creationId xmlns:a16="http://schemas.microsoft.com/office/drawing/2014/main" id="{5D6551DA-2394-9127-8143-33CE4FBDFC36}"/>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41797207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FE3D-7CFB-B4A5-827D-280516CAF3BF}"/>
              </a:ext>
            </a:extLst>
          </p:cNvPr>
          <p:cNvSpPr>
            <a:spLocks noGrp="1"/>
          </p:cNvSpPr>
          <p:nvPr>
            <p:ph type="title"/>
          </p:nvPr>
        </p:nvSpPr>
        <p:spPr/>
        <p:txBody>
          <a:bodyPr/>
          <a:lstStyle/>
          <a:p>
            <a:r>
              <a:rPr lang="en-GB" dirty="0"/>
              <a:t>Would this have been more useful </a:t>
            </a:r>
          </a:p>
        </p:txBody>
      </p:sp>
      <p:sp>
        <p:nvSpPr>
          <p:cNvPr id="3" name="Content Placeholder 2">
            <a:extLst>
              <a:ext uri="{FF2B5EF4-FFF2-40B4-BE49-F238E27FC236}">
                <a16:creationId xmlns:a16="http://schemas.microsoft.com/office/drawing/2014/main" id="{D6A55F68-4143-DE5F-B41F-AB55067555B9}"/>
              </a:ext>
            </a:extLst>
          </p:cNvPr>
          <p:cNvSpPr>
            <a:spLocks noGrp="1"/>
          </p:cNvSpPr>
          <p:nvPr>
            <p:ph idx="1"/>
          </p:nvPr>
        </p:nvSpPr>
        <p:spPr/>
        <p:txBody>
          <a:bodyPr/>
          <a:lstStyle/>
          <a:p>
            <a:r>
              <a:rPr lang="en-GB" sz="1800" dirty="0"/>
              <a:t>Draw a square in the middle of the paper</a:t>
            </a:r>
          </a:p>
          <a:p>
            <a:endParaRPr lang="en-GB" sz="1800" dirty="0"/>
          </a:p>
          <a:p>
            <a:r>
              <a:rPr lang="en-GB" sz="1800" dirty="0"/>
              <a:t>Draw a triangle on the top of the  square </a:t>
            </a:r>
          </a:p>
          <a:p>
            <a:endParaRPr lang="en-GB" sz="1800" dirty="0"/>
          </a:p>
          <a:p>
            <a:r>
              <a:rPr lang="en-GB" sz="1800" dirty="0"/>
              <a:t>Draw an oblong to the right of the triangle, ensuring that there is no gap between the oblong and triangle    </a:t>
            </a:r>
          </a:p>
          <a:p>
            <a:endParaRPr lang="en-GB" sz="1800" dirty="0"/>
          </a:p>
          <a:p>
            <a:r>
              <a:rPr lang="en-GB" sz="1800" dirty="0"/>
              <a:t>Insert a small square into the large square, and draw lines to divide the square into 4  </a:t>
            </a:r>
          </a:p>
          <a:p>
            <a:endParaRPr lang="en-GB" sz="1800" dirty="0"/>
          </a:p>
          <a:p>
            <a:r>
              <a:rPr lang="en-GB" sz="1800" dirty="0"/>
              <a:t>Insert a small oblong shape with a rounded top  into the square </a:t>
            </a:r>
          </a:p>
          <a:p>
            <a:endParaRPr lang="en-GB" sz="1800" dirty="0"/>
          </a:p>
          <a:p>
            <a:r>
              <a:rPr lang="en-GB" sz="1800" dirty="0"/>
              <a:t>Add a heart shape to the oblong </a:t>
            </a:r>
          </a:p>
          <a:p>
            <a:endParaRPr lang="en-GB" dirty="0"/>
          </a:p>
        </p:txBody>
      </p:sp>
      <p:sp>
        <p:nvSpPr>
          <p:cNvPr id="4" name="Footer Placeholder 3">
            <a:extLst>
              <a:ext uri="{FF2B5EF4-FFF2-40B4-BE49-F238E27FC236}">
                <a16:creationId xmlns:a16="http://schemas.microsoft.com/office/drawing/2014/main" id="{ECEB3195-B6FD-4ABE-5BE2-1794EFBBECD2}"/>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0F2C6A0D-2EAA-E2CB-17BC-8AC63A9C1A64}"/>
              </a:ext>
            </a:extLst>
          </p:cNvPr>
          <p:cNvSpPr>
            <a:spLocks noGrp="1"/>
          </p:cNvSpPr>
          <p:nvPr>
            <p:ph type="sldNum" sz="quarter" idx="12"/>
          </p:nvPr>
        </p:nvSpPr>
        <p:spPr/>
        <p:txBody>
          <a:bodyPr/>
          <a:lstStyle/>
          <a:p>
            <a:fld id="{CBA53E11-492D-48B3-9F9B-09541CA2A39A}" type="slidenum">
              <a:rPr lang="en-GB" smtClean="0"/>
              <a:t>5</a:t>
            </a:fld>
            <a:endParaRPr lang="en-GB"/>
          </a:p>
        </p:txBody>
      </p:sp>
      <p:sp>
        <p:nvSpPr>
          <p:cNvPr id="6" name="Text Placeholder 5">
            <a:extLst>
              <a:ext uri="{FF2B5EF4-FFF2-40B4-BE49-F238E27FC236}">
                <a16:creationId xmlns:a16="http://schemas.microsoft.com/office/drawing/2014/main" id="{CC515864-3C27-DB8B-A32E-121AF4044BB5}"/>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8466967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295A-80E1-F16C-18B8-24E30DBE208C}"/>
              </a:ext>
            </a:extLst>
          </p:cNvPr>
          <p:cNvSpPr>
            <a:spLocks noGrp="1"/>
          </p:cNvSpPr>
          <p:nvPr>
            <p:ph type="title"/>
          </p:nvPr>
        </p:nvSpPr>
        <p:spPr/>
        <p:txBody>
          <a:bodyPr/>
          <a:lstStyle/>
          <a:p>
            <a:r>
              <a:rPr lang="en-GB" dirty="0"/>
              <a:t>Would this have helped? </a:t>
            </a:r>
          </a:p>
        </p:txBody>
      </p:sp>
      <p:pic>
        <p:nvPicPr>
          <p:cNvPr id="7" name="Content Placeholder 6">
            <a:extLst>
              <a:ext uri="{FF2B5EF4-FFF2-40B4-BE49-F238E27FC236}">
                <a16:creationId xmlns:a16="http://schemas.microsoft.com/office/drawing/2014/main" id="{1178F3D5-A1E8-058A-E821-3447F7225837}"/>
              </a:ext>
            </a:extLst>
          </p:cNvPr>
          <p:cNvPicPr>
            <a:picLocks noGrp="1" noChangeAspect="1"/>
          </p:cNvPicPr>
          <p:nvPr>
            <p:ph idx="1"/>
          </p:nvPr>
        </p:nvPicPr>
        <p:blipFill>
          <a:blip r:embed="rId3"/>
          <a:stretch>
            <a:fillRect/>
          </a:stretch>
        </p:blipFill>
        <p:spPr>
          <a:xfrm>
            <a:off x="2570822" y="1887193"/>
            <a:ext cx="6976939" cy="3478807"/>
          </a:xfrm>
          <a:prstGeom prst="rect">
            <a:avLst/>
          </a:prstGeom>
        </p:spPr>
      </p:pic>
      <p:sp>
        <p:nvSpPr>
          <p:cNvPr id="4" name="Footer Placeholder 3">
            <a:extLst>
              <a:ext uri="{FF2B5EF4-FFF2-40B4-BE49-F238E27FC236}">
                <a16:creationId xmlns:a16="http://schemas.microsoft.com/office/drawing/2014/main" id="{81ADF578-A0E7-7503-AB09-D01A133EF26A}"/>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ACB73DE0-C089-153F-F469-200728AA3A9B}"/>
              </a:ext>
            </a:extLst>
          </p:cNvPr>
          <p:cNvSpPr>
            <a:spLocks noGrp="1"/>
          </p:cNvSpPr>
          <p:nvPr>
            <p:ph type="sldNum" sz="quarter" idx="12"/>
          </p:nvPr>
        </p:nvSpPr>
        <p:spPr/>
        <p:txBody>
          <a:bodyPr/>
          <a:lstStyle/>
          <a:p>
            <a:fld id="{CBA53E11-492D-48B3-9F9B-09541CA2A39A}" type="slidenum">
              <a:rPr lang="en-GB" smtClean="0"/>
              <a:t>6</a:t>
            </a:fld>
            <a:endParaRPr lang="en-GB"/>
          </a:p>
        </p:txBody>
      </p:sp>
      <p:sp>
        <p:nvSpPr>
          <p:cNvPr id="6" name="Text Placeholder 5">
            <a:extLst>
              <a:ext uri="{FF2B5EF4-FFF2-40B4-BE49-F238E27FC236}">
                <a16:creationId xmlns:a16="http://schemas.microsoft.com/office/drawing/2014/main" id="{BE9EF0CE-A111-9BC0-7568-EBC9191EC213}"/>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3457335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EBCA-3C8E-86A5-94BC-224FB4C4C47E}"/>
              </a:ext>
            </a:extLst>
          </p:cNvPr>
          <p:cNvSpPr>
            <a:spLocks noGrp="1"/>
          </p:cNvSpPr>
          <p:nvPr>
            <p:ph type="title"/>
          </p:nvPr>
        </p:nvSpPr>
        <p:spPr>
          <a:xfrm>
            <a:off x="407987" y="404813"/>
            <a:ext cx="11376025" cy="395287"/>
          </a:xfrm>
        </p:spPr>
        <p:txBody>
          <a:bodyPr anchor="ctr">
            <a:normAutofit/>
          </a:bodyPr>
          <a:lstStyle/>
          <a:p>
            <a:r>
              <a:rPr lang="en-GB" dirty="0"/>
              <a:t>Summary </a:t>
            </a:r>
          </a:p>
        </p:txBody>
      </p:sp>
      <p:sp>
        <p:nvSpPr>
          <p:cNvPr id="3" name="Content Placeholder 2">
            <a:extLst>
              <a:ext uri="{FF2B5EF4-FFF2-40B4-BE49-F238E27FC236}">
                <a16:creationId xmlns:a16="http://schemas.microsoft.com/office/drawing/2014/main" id="{282D8E9B-C3AA-DC23-B5C0-2761759A9315}"/>
              </a:ext>
            </a:extLst>
          </p:cNvPr>
          <p:cNvSpPr>
            <a:spLocks noGrp="1"/>
          </p:cNvSpPr>
          <p:nvPr>
            <p:ph idx="1"/>
          </p:nvPr>
        </p:nvSpPr>
        <p:spPr>
          <a:xfrm>
            <a:off x="407986" y="1412876"/>
            <a:ext cx="5592762" cy="4464050"/>
          </a:xfrm>
        </p:spPr>
        <p:txBody>
          <a:bodyPr>
            <a:normAutofit/>
          </a:bodyPr>
          <a:lstStyle/>
          <a:p>
            <a:pPr>
              <a:lnSpc>
                <a:spcPct val="120000"/>
              </a:lnSpc>
              <a:buFont typeface="Arial" panose="020B0604020202020204" pitchFamily="34" charset="0"/>
              <a:buChar char="•"/>
            </a:pPr>
            <a:r>
              <a:rPr lang="en-GB" sz="1900" dirty="0"/>
              <a:t>We all hear or interpret things differently </a:t>
            </a:r>
          </a:p>
          <a:p>
            <a:pPr>
              <a:lnSpc>
                <a:spcPct val="120000"/>
              </a:lnSpc>
              <a:buFont typeface="Arial" panose="020B0604020202020204" pitchFamily="34" charset="0"/>
              <a:buChar char="•"/>
            </a:pPr>
            <a:endParaRPr lang="en-GB" sz="1900" dirty="0"/>
          </a:p>
          <a:p>
            <a:pPr>
              <a:lnSpc>
                <a:spcPct val="120000"/>
              </a:lnSpc>
              <a:buFont typeface="Arial" panose="020B0604020202020204" pitchFamily="34" charset="0"/>
              <a:buChar char="•"/>
            </a:pPr>
            <a:r>
              <a:rPr lang="en-GB" sz="1900" dirty="0"/>
              <a:t>Some people prefer written information</a:t>
            </a:r>
          </a:p>
          <a:p>
            <a:pPr>
              <a:lnSpc>
                <a:spcPct val="120000"/>
              </a:lnSpc>
              <a:buFont typeface="Arial" panose="020B0604020202020204" pitchFamily="34" charset="0"/>
              <a:buChar char="•"/>
            </a:pPr>
            <a:endParaRPr lang="en-GB" sz="1900" dirty="0"/>
          </a:p>
          <a:p>
            <a:pPr>
              <a:lnSpc>
                <a:spcPct val="120000"/>
              </a:lnSpc>
              <a:buFont typeface="Arial" panose="020B0604020202020204" pitchFamily="34" charset="0"/>
              <a:buChar char="•"/>
            </a:pPr>
            <a:r>
              <a:rPr lang="en-GB" sz="1900" dirty="0"/>
              <a:t>Some people prefer a diagram or picture</a:t>
            </a:r>
          </a:p>
          <a:p>
            <a:pPr>
              <a:lnSpc>
                <a:spcPct val="120000"/>
              </a:lnSpc>
              <a:buFont typeface="Arial" panose="020B0604020202020204" pitchFamily="34" charset="0"/>
              <a:buChar char="•"/>
            </a:pPr>
            <a:endParaRPr lang="en-GB" sz="1900" dirty="0"/>
          </a:p>
          <a:p>
            <a:pPr>
              <a:lnSpc>
                <a:spcPct val="120000"/>
              </a:lnSpc>
              <a:buFont typeface="Arial" panose="020B0604020202020204" pitchFamily="34" charset="0"/>
              <a:buChar char="•"/>
            </a:pPr>
            <a:r>
              <a:rPr lang="en-GB" sz="1900" dirty="0"/>
              <a:t>Some people prefer detail/some don’t  </a:t>
            </a:r>
          </a:p>
        </p:txBody>
      </p:sp>
      <p:sp>
        <p:nvSpPr>
          <p:cNvPr id="4" name="Footer Placeholder 3">
            <a:extLst>
              <a:ext uri="{FF2B5EF4-FFF2-40B4-BE49-F238E27FC236}">
                <a16:creationId xmlns:a16="http://schemas.microsoft.com/office/drawing/2014/main" id="{86E346B6-BA79-7761-879A-87776106DD99}"/>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9A42E3AF-F801-E60A-B056-AC05F202440C}"/>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7</a:t>
            </a:fld>
            <a:endParaRPr lang="en-GB"/>
          </a:p>
        </p:txBody>
      </p:sp>
      <p:pic>
        <p:nvPicPr>
          <p:cNvPr id="8" name="Picture 7">
            <a:extLst>
              <a:ext uri="{FF2B5EF4-FFF2-40B4-BE49-F238E27FC236}">
                <a16:creationId xmlns:a16="http://schemas.microsoft.com/office/drawing/2014/main" id="{E008CED8-FDCF-1FF5-1C79-0AF497B5198A}"/>
              </a:ext>
            </a:extLst>
          </p:cNvPr>
          <p:cNvPicPr>
            <a:picLocks noChangeAspect="1"/>
          </p:cNvPicPr>
          <p:nvPr/>
        </p:nvPicPr>
        <p:blipFill>
          <a:blip r:embed="rId3"/>
          <a:srcRect l="29528" r="-1" b="-1"/>
          <a:stretch>
            <a:fillRect/>
          </a:stretch>
        </p:blipFill>
        <p:spPr>
          <a:xfrm>
            <a:off x="6191248" y="1412876"/>
            <a:ext cx="5592762" cy="4464050"/>
          </a:xfrm>
          <a:prstGeom prst="rect">
            <a:avLst/>
          </a:prstGeom>
          <a:noFill/>
        </p:spPr>
      </p:pic>
    </p:spTree>
    <p:extLst>
      <p:ext uri="{BB962C8B-B14F-4D97-AF65-F5344CB8AC3E}">
        <p14:creationId xmlns:p14="http://schemas.microsoft.com/office/powerpoint/2010/main" val="131176771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2C9D-4EC1-EE2E-39D6-61C7CE5D3E97}"/>
              </a:ext>
            </a:extLst>
          </p:cNvPr>
          <p:cNvSpPr>
            <a:spLocks noGrp="1"/>
          </p:cNvSpPr>
          <p:nvPr>
            <p:ph type="title"/>
          </p:nvPr>
        </p:nvSpPr>
        <p:spPr>
          <a:xfrm>
            <a:off x="407987" y="404813"/>
            <a:ext cx="11376025" cy="395287"/>
          </a:xfrm>
        </p:spPr>
        <p:txBody>
          <a:bodyPr anchor="t">
            <a:normAutofit/>
          </a:bodyPr>
          <a:lstStyle/>
          <a:p>
            <a:r>
              <a:rPr lang="en-GB" dirty="0"/>
              <a:t>Communication Challenges</a:t>
            </a:r>
          </a:p>
        </p:txBody>
      </p:sp>
      <p:sp>
        <p:nvSpPr>
          <p:cNvPr id="4" name="Footer Placeholder 3">
            <a:extLst>
              <a:ext uri="{FF2B5EF4-FFF2-40B4-BE49-F238E27FC236}">
                <a16:creationId xmlns:a16="http://schemas.microsoft.com/office/drawing/2014/main" id="{5F046715-F469-CF9E-1D28-F7FDF482B80E}"/>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17E46B88-C482-7F77-7E39-1B6F9C26905C}"/>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8</a:t>
            </a:fld>
            <a:endParaRPr lang="en-GB"/>
          </a:p>
        </p:txBody>
      </p:sp>
      <p:sp>
        <p:nvSpPr>
          <p:cNvPr id="3" name="Content Placeholder 2">
            <a:extLst>
              <a:ext uri="{FF2B5EF4-FFF2-40B4-BE49-F238E27FC236}">
                <a16:creationId xmlns:a16="http://schemas.microsoft.com/office/drawing/2014/main" id="{610668F2-27B2-7A0E-2D09-02483CBDE317}"/>
              </a:ext>
            </a:extLst>
          </p:cNvPr>
          <p:cNvSpPr>
            <a:spLocks noGrp="1"/>
          </p:cNvSpPr>
          <p:nvPr>
            <p:ph type="body" sz="quarter" idx="13"/>
          </p:nvPr>
        </p:nvSpPr>
        <p:spPr>
          <a:xfrm>
            <a:off x="407988" y="800100"/>
            <a:ext cx="11376025" cy="395287"/>
          </a:xfrm>
        </p:spPr>
        <p:txBody>
          <a:bodyPr>
            <a:normAutofit/>
          </a:bodyPr>
          <a:lstStyle/>
          <a:p>
            <a:pPr>
              <a:lnSpc>
                <a:spcPct val="90000"/>
              </a:lnSpc>
            </a:pPr>
            <a:r>
              <a:rPr lang="en-GB" sz="1700" dirty="0"/>
              <a:t>I send all the information I receive to leaders by email in my area- but I’m not confident they ever read it   </a:t>
            </a:r>
          </a:p>
        </p:txBody>
      </p:sp>
      <p:pic>
        <p:nvPicPr>
          <p:cNvPr id="2052" name="Picture 4" descr="a person typing on a laptop on a desk">
            <a:extLst>
              <a:ext uri="{FF2B5EF4-FFF2-40B4-BE49-F238E27FC236}">
                <a16:creationId xmlns:a16="http://schemas.microsoft.com/office/drawing/2014/main" id="{2B898797-3211-DD3F-55FA-60E067276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3661" b="20146"/>
          <a:stretch>
            <a:fillRect/>
          </a:stretch>
        </p:blipFill>
        <p:spPr bwMode="auto">
          <a:xfrm>
            <a:off x="407989" y="1412875"/>
            <a:ext cx="11376024" cy="4464050"/>
          </a:xfrm>
          <a:prstGeom prst="rect">
            <a:avLst/>
          </a:prstGeom>
          <a:solidFill>
            <a:srgbClr val="FFFFFF"/>
          </a:solidFill>
        </p:spPr>
      </p:pic>
    </p:spTree>
    <p:extLst>
      <p:ext uri="{BB962C8B-B14F-4D97-AF65-F5344CB8AC3E}">
        <p14:creationId xmlns:p14="http://schemas.microsoft.com/office/powerpoint/2010/main" val="408216318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3B166-B664-D862-B3CD-6DD0E77C8613}"/>
              </a:ext>
            </a:extLst>
          </p:cNvPr>
          <p:cNvSpPr>
            <a:spLocks noGrp="1"/>
          </p:cNvSpPr>
          <p:nvPr>
            <p:ph type="title"/>
          </p:nvPr>
        </p:nvSpPr>
        <p:spPr>
          <a:xfrm>
            <a:off x="407987" y="404813"/>
            <a:ext cx="11376025" cy="395287"/>
          </a:xfrm>
        </p:spPr>
        <p:txBody>
          <a:bodyPr anchor="t">
            <a:normAutofit/>
          </a:bodyPr>
          <a:lstStyle/>
          <a:p>
            <a:r>
              <a:rPr lang="en-GB" dirty="0"/>
              <a:t>Communication challenges </a:t>
            </a:r>
          </a:p>
        </p:txBody>
      </p:sp>
      <p:sp>
        <p:nvSpPr>
          <p:cNvPr id="4" name="Footer Placeholder 3">
            <a:extLst>
              <a:ext uri="{FF2B5EF4-FFF2-40B4-BE49-F238E27FC236}">
                <a16:creationId xmlns:a16="http://schemas.microsoft.com/office/drawing/2014/main" id="{422A42A9-3721-71E1-A433-79549AC8AC5F}"/>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GB"/>
              <a:t>Lead 2025</a:t>
            </a:r>
          </a:p>
        </p:txBody>
      </p:sp>
      <p:sp>
        <p:nvSpPr>
          <p:cNvPr id="5" name="Slide Number Placeholder 4">
            <a:extLst>
              <a:ext uri="{FF2B5EF4-FFF2-40B4-BE49-F238E27FC236}">
                <a16:creationId xmlns:a16="http://schemas.microsoft.com/office/drawing/2014/main" id="{24699312-78CA-7358-20E4-D8BEB00BE832}"/>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9</a:t>
            </a:fld>
            <a:endParaRPr lang="en-GB"/>
          </a:p>
        </p:txBody>
      </p:sp>
      <p:sp>
        <p:nvSpPr>
          <p:cNvPr id="22" name="Text Placeholder 6">
            <a:extLst>
              <a:ext uri="{FF2B5EF4-FFF2-40B4-BE49-F238E27FC236}">
                <a16:creationId xmlns:a16="http://schemas.microsoft.com/office/drawing/2014/main" id="{CC2DDCAB-DFBD-D8CB-A28E-5E99D55A5E78}"/>
              </a:ext>
            </a:extLst>
          </p:cNvPr>
          <p:cNvSpPr>
            <a:spLocks noGrp="1"/>
          </p:cNvSpPr>
          <p:nvPr>
            <p:ph type="body" sz="quarter" idx="13"/>
          </p:nvPr>
        </p:nvSpPr>
        <p:spPr>
          <a:xfrm>
            <a:off x="407988" y="800100"/>
            <a:ext cx="11376025" cy="395287"/>
          </a:xfrm>
        </p:spPr>
        <p:txBody>
          <a:bodyPr/>
          <a:lstStyle/>
          <a:p>
            <a:endParaRPr lang="en-US"/>
          </a:p>
        </p:txBody>
      </p:sp>
      <p:graphicFrame>
        <p:nvGraphicFramePr>
          <p:cNvPr id="8" name="Content Placeholder 2">
            <a:extLst>
              <a:ext uri="{FF2B5EF4-FFF2-40B4-BE49-F238E27FC236}">
                <a16:creationId xmlns:a16="http://schemas.microsoft.com/office/drawing/2014/main" id="{98C9EB01-9ABF-327E-A716-2549B4300B31}"/>
              </a:ext>
            </a:extLst>
          </p:cNvPr>
          <p:cNvGraphicFramePr>
            <a:graphicFrameLocks noGrp="1"/>
          </p:cNvGraphicFramePr>
          <p:nvPr>
            <p:ph sz="half" idx="2"/>
          </p:nvPr>
        </p:nvGraphicFramePr>
        <p:xfrm>
          <a:off x="6400802" y="1412875"/>
          <a:ext cx="5383212"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Content Placeholder 9" descr="A stopwatch on a chalkboard">
            <a:extLst>
              <a:ext uri="{FF2B5EF4-FFF2-40B4-BE49-F238E27FC236}">
                <a16:creationId xmlns:a16="http://schemas.microsoft.com/office/drawing/2014/main" id="{5366459B-DEFE-FBE3-14FA-856F37657677}"/>
              </a:ext>
            </a:extLst>
          </p:cNvPr>
          <p:cNvPicPr>
            <a:picLocks noGrp="1" noChangeAspect="1"/>
          </p:cNvPicPr>
          <p:nvPr>
            <p:ph sz="half" idx="1"/>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bwMode="auto">
          <a:xfrm>
            <a:off x="407988" y="2088815"/>
            <a:ext cx="5383212" cy="31121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A710B81-814B-60AF-20E4-6CF96D03BBC5}"/>
              </a:ext>
            </a:extLst>
          </p:cNvPr>
          <p:cNvSpPr txBox="1"/>
          <p:nvPr/>
        </p:nvSpPr>
        <p:spPr>
          <a:xfrm>
            <a:off x="407988" y="5200984"/>
            <a:ext cx="5383212" cy="138499"/>
          </a:xfrm>
          <a:prstGeom prst="rect">
            <a:avLst/>
          </a:prstGeom>
          <a:noFill/>
        </p:spPr>
        <p:txBody>
          <a:bodyPr wrap="square" lIns="0" tIns="0" rIns="0" bIns="0" rtlCol="0">
            <a:spAutoFit/>
          </a:bodyPr>
          <a:lstStyle/>
          <a:p>
            <a:r>
              <a:rPr lang="en-GB" sz="900">
                <a:hlinkClick r:id="rId9" tooltip="https://auladeadriana.blogspot.com/2021/01/deadlines-for-second-term.html"/>
              </a:rPr>
              <a:t>This Photo</a:t>
            </a:r>
            <a:r>
              <a:rPr lang="en-GB" sz="900"/>
              <a:t> by Unknown Author is licensed under </a:t>
            </a:r>
            <a:r>
              <a:rPr lang="en-GB" sz="900">
                <a:hlinkClick r:id="rId10" tooltip="https://creativecommons.org/licenses/by-nc-nd/3.0/"/>
              </a:rPr>
              <a:t>CC BY-NC-ND</a:t>
            </a:r>
            <a:endParaRPr lang="en-GB" sz="900"/>
          </a:p>
        </p:txBody>
      </p:sp>
    </p:spTree>
    <p:extLst>
      <p:ext uri="{BB962C8B-B14F-4D97-AF65-F5344CB8AC3E}">
        <p14:creationId xmlns:p14="http://schemas.microsoft.com/office/powerpoint/2010/main" val="955472687"/>
      </p:ext>
    </p:extLst>
  </p:cSld>
  <p:clrMapOvr>
    <a:masterClrMapping/>
  </p:clrMapOvr>
  <p:transition>
    <p:fade/>
  </p:transition>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161B4E"/>
      </a:dk2>
      <a:lt2>
        <a:srgbClr val="96D3F5"/>
      </a:lt2>
      <a:accent1>
        <a:srgbClr val="007BC4"/>
      </a:accent1>
      <a:accent2>
        <a:srgbClr val="00A7E5"/>
      </a:accent2>
      <a:accent3>
        <a:srgbClr val="E1120E"/>
      </a:accent3>
      <a:accent4>
        <a:srgbClr val="FFC80A"/>
      </a:accent4>
      <a:accent5>
        <a:srgbClr val="603D33"/>
      </a:accent5>
      <a:accent6>
        <a:srgbClr val="8CB5E2"/>
      </a:accent6>
      <a:hlink>
        <a:srgbClr val="007BC4"/>
      </a:hlink>
      <a:folHlink>
        <a:srgbClr val="161B4E"/>
      </a:folHlink>
    </a:clrScheme>
    <a:fontScheme name="Girlguiding font them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a:solidFill>
              <a:schemeClr val="tx2"/>
            </a:solidFill>
          </a:defRPr>
        </a:defPPr>
      </a:lstStyle>
    </a:txDef>
  </a:objectDefaults>
  <a:extraClrSchemeLst/>
  <a:extLst>
    <a:ext uri="{05A4C25C-085E-4340-85A3-A5531E510DB2}">
      <thm15:themeFamily xmlns:thm15="http://schemas.microsoft.com/office/thememl/2012/main" name="Girlguiding PowerPoint template.potx" id="{F674BB62-D284-406C-82BE-0D4371F00548}" vid="{2A6AA6CB-9E3B-4BDC-9951-BE626960FF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2A1C38AC54EC418283454DD4A6372C" ma:contentTypeVersion="11" ma:contentTypeDescription="Create a new document." ma:contentTypeScope="" ma:versionID="6cf2bca3eabbe7912f8026123fb65edd">
  <xsd:schema xmlns:xsd="http://www.w3.org/2001/XMLSchema" xmlns:xs="http://www.w3.org/2001/XMLSchema" xmlns:p="http://schemas.microsoft.com/office/2006/metadata/properties" xmlns:ns2="c34db90a-547b-4056-a9ad-8d4b71b8fa17" xmlns:ns3="65af25f6-73ad-47bc-8433-e48359a8bb9d" targetNamespace="http://schemas.microsoft.com/office/2006/metadata/properties" ma:root="true" ma:fieldsID="29f9a2e562a7033c4bd0429239e4c9a9" ns2:_="" ns3:_="">
    <xsd:import namespace="c34db90a-547b-4056-a9ad-8d4b71b8fa17"/>
    <xsd:import namespace="65af25f6-73ad-47bc-8433-e48359a8bb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db90a-547b-4056-a9ad-8d4b71b8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6883a8e-427c-4c32-8f59-5a7cd2abd8b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af25f6-73ad-47bc-8433-e48359a8bb9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000afd7-285b-4fec-88fc-5ba82c1a6cc5}" ma:internalName="TaxCatchAll" ma:showField="CatchAllData" ma:web="65af25f6-73ad-47bc-8433-e48359a8b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5af25f6-73ad-47bc-8433-e48359a8bb9d"/>
    <lcf76f155ced4ddcb4097134ff3c332f xmlns="c34db90a-547b-4056-a9ad-8d4b71b8fa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147A27-2C22-4E24-892D-CD1D2397D0C5}">
  <ds:schemaRefs>
    <ds:schemaRef ds:uri="http://schemas.microsoft.com/sharepoint/v3/contenttype/forms"/>
  </ds:schemaRefs>
</ds:datastoreItem>
</file>

<file path=customXml/itemProps2.xml><?xml version="1.0" encoding="utf-8"?>
<ds:datastoreItem xmlns:ds="http://schemas.openxmlformats.org/officeDocument/2006/customXml" ds:itemID="{59617001-9C94-4047-8AEE-97D95F693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db90a-547b-4056-a9ad-8d4b71b8fa17"/>
    <ds:schemaRef ds:uri="65af25f6-73ad-47bc-8433-e48359a8bb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BC67AD-8FEE-46FC-89F5-B9CFF76EE123}">
  <ds:schemaRefs>
    <ds:schemaRef ds:uri="http://schemas.microsoft.com/office/infopath/2007/PartnerControls"/>
    <ds:schemaRef ds:uri="http://schemas.microsoft.com/office/2006/metadata/properties"/>
    <ds:schemaRef ds:uri="http://purl.org/dc/terms/"/>
    <ds:schemaRef ds:uri="65af25f6-73ad-47bc-8433-e48359a8bb9d"/>
    <ds:schemaRef ds:uri="http://schemas.openxmlformats.org/package/2006/metadata/core-properties"/>
    <ds:schemaRef ds:uri="http://purl.org/dc/elements/1.1/"/>
    <ds:schemaRef ds:uri="c34db90a-547b-4056-a9ad-8d4b71b8fa17"/>
    <ds:schemaRef ds:uri="http://schemas.microsoft.com/office/2006/documentManagement/types"/>
    <ds:schemaRef ds:uri="http://www.w3.org/XML/1998/namespace"/>
    <ds:schemaRef ds:uri="http://purl.org/dc/dcmitype/"/>
  </ds:schemaRefs>
</ds:datastoreItem>
</file>

<file path=docMetadata/LabelInfo.xml><?xml version="1.0" encoding="utf-8"?>
<clbl:labelList xmlns:clbl="http://schemas.microsoft.com/office/2020/mipLabelMetadata">
  <clbl:label id="{f9e34a21-7177-4941-84d8-9500c88bd0a6}" enabled="0" method="" siteId="{f9e34a21-7177-4941-84d8-9500c88bd0a6}" removed="1"/>
</clbl:labelList>
</file>

<file path=docProps/app.xml><?xml version="1.0" encoding="utf-8"?>
<Properties xmlns="http://schemas.openxmlformats.org/officeDocument/2006/extended-properties" xmlns:vt="http://schemas.openxmlformats.org/officeDocument/2006/docPropsVTypes">
  <Template>Girlguiding PowerPoint template</Template>
  <TotalTime>52</TotalTime>
  <Words>1948</Words>
  <Application>Microsoft Office PowerPoint</Application>
  <PresentationFormat>Widescreen</PresentationFormat>
  <Paragraphs>314</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Poppins</vt:lpstr>
      <vt:lpstr>Poppins SemiBold</vt:lpstr>
      <vt:lpstr>Symbol</vt:lpstr>
      <vt:lpstr>Zilla Slab</vt:lpstr>
      <vt:lpstr>Girlguiding PPT Theme</vt:lpstr>
      <vt:lpstr>PowerPoint Presentation</vt:lpstr>
      <vt:lpstr>Confident communications</vt:lpstr>
      <vt:lpstr>Objectives of the session </vt:lpstr>
      <vt:lpstr>Activity one </vt:lpstr>
      <vt:lpstr>Would this have been more useful </vt:lpstr>
      <vt:lpstr>Would this have helped? </vt:lpstr>
      <vt:lpstr>Summary </vt:lpstr>
      <vt:lpstr>Communication Challenges</vt:lpstr>
      <vt:lpstr>Communication challenges </vt:lpstr>
      <vt:lpstr>Communication challenges </vt:lpstr>
      <vt:lpstr>Challenges with communication </vt:lpstr>
      <vt:lpstr>Principles of communication </vt:lpstr>
      <vt:lpstr>Communicating with leaders </vt:lpstr>
      <vt:lpstr>Communication </vt:lpstr>
      <vt:lpstr>F2F or  Zoom Meetings </vt:lpstr>
      <vt:lpstr>Table activity  </vt:lpstr>
      <vt:lpstr>Communication styles  </vt:lpstr>
      <vt:lpstr>Another commissioner  takes credit for an event you organised. Do you…</vt:lpstr>
      <vt:lpstr>A leader keeps missing the deadline for submitting her accounts/first response/safer guiding  – do you…  </vt:lpstr>
      <vt:lpstr>Your CC contacts you to see how things are going with a specific problem  - do you…</vt:lpstr>
      <vt:lpstr>A leader complains about a difficult decision you have made at an event – do you say…</vt:lpstr>
      <vt:lpstr>Answers</vt:lpstr>
      <vt:lpstr>Communication styles </vt:lpstr>
      <vt:lpstr>Communication styles </vt:lpstr>
      <vt:lpstr>Passive </vt:lpstr>
      <vt:lpstr>Aggressive </vt:lpstr>
      <vt:lpstr>Aggressive </vt:lpstr>
      <vt:lpstr>Passive Aggressive </vt:lpstr>
      <vt:lpstr>Passive Aggressive </vt:lpstr>
      <vt:lpstr>Assertive </vt:lpstr>
      <vt:lpstr>Assertive </vt:lpstr>
      <vt:lpstr>Putting this into practice </vt:lpstr>
      <vt:lpstr>PowerPoint Presentation</vt:lpstr>
      <vt:lpstr>Next steps </vt:lpstr>
      <vt:lpstr>Thinking about assertive communication style </vt:lpstr>
      <vt:lpstr>Thinking about assertive communication style </vt:lpstr>
      <vt:lpstr>Confident Communicators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Stockton</dc:creator>
  <cp:lastModifiedBy>Ann-Marie MacRae</cp:lastModifiedBy>
  <cp:revision>3</cp:revision>
  <cp:lastPrinted>2025-10-24T12:16:23Z</cp:lastPrinted>
  <dcterms:created xsi:type="dcterms:W3CDTF">2023-03-06T15:54:53Z</dcterms:created>
  <dcterms:modified xsi:type="dcterms:W3CDTF">2025-10-24T12:16:25Z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0x010100CD2A1C38AC54EC418283454DD4A6372C</vt:lpwstr>
  </property>
  <property fmtid="{D5CDD505-2E9C-101B-9397-08002B2CF9AE}" pid="3" name="MediaServiceImageTags">
    <vt:lpwstr/>
  </property>
</Properties>
</file>