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32"/>
  </p:notesMasterIdLst>
  <p:handoutMasterIdLst>
    <p:handoutMasterId r:id="rId33"/>
  </p:handoutMasterIdLst>
  <p:sldIdLst>
    <p:sldId id="257" r:id="rId5"/>
    <p:sldId id="256" r:id="rId6"/>
    <p:sldId id="270" r:id="rId7"/>
    <p:sldId id="284" r:id="rId8"/>
    <p:sldId id="282" r:id="rId9"/>
    <p:sldId id="283" r:id="rId10"/>
    <p:sldId id="285" r:id="rId11"/>
    <p:sldId id="286" r:id="rId12"/>
    <p:sldId id="287" r:id="rId13"/>
    <p:sldId id="288" r:id="rId14"/>
    <p:sldId id="289" r:id="rId15"/>
    <p:sldId id="291" r:id="rId16"/>
    <p:sldId id="290" r:id="rId17"/>
    <p:sldId id="292" r:id="rId18"/>
    <p:sldId id="293" r:id="rId19"/>
    <p:sldId id="294" r:id="rId20"/>
    <p:sldId id="295" r:id="rId21"/>
    <p:sldId id="296" r:id="rId22"/>
    <p:sldId id="297" r:id="rId23"/>
    <p:sldId id="298" r:id="rId24"/>
    <p:sldId id="299" r:id="rId25"/>
    <p:sldId id="300" r:id="rId26"/>
    <p:sldId id="301" r:id="rId27"/>
    <p:sldId id="302" r:id="rId28"/>
    <p:sldId id="303" r:id="rId29"/>
    <p:sldId id="304" r:id="rId30"/>
    <p:sldId id="321" r:id="rId31"/>
  </p:sldIdLst>
  <p:sldSz cx="12192000" cy="6858000"/>
  <p:notesSz cx="6669088"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5370917-5024-4948-97B1-6EC72A2504A4}" v="54" dt="2025-10-24T12:12:45.07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7724" autoAdjust="0"/>
  </p:normalViewPr>
  <p:slideViewPr>
    <p:cSldViewPr snapToGrid="0">
      <p:cViewPr varScale="1">
        <p:scale>
          <a:sx n="57" d="100"/>
          <a:sy n="57" d="100"/>
        </p:scale>
        <p:origin x="992" y="36"/>
      </p:cViewPr>
      <p:guideLst>
        <p:guide orient="horz" pos="2160"/>
        <p:guide pos="384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5/10/relationships/revisionInfo" Target="revisionInfo.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handoutMaster" Target="handoutMasters/handoutMaster1.xml"/><Relationship Id="rId38"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n-Marie MacRae" userId="6727b188-6fcc-4d9e-893a-63ed3a380f0c" providerId="ADAL" clId="{7020F56C-E8DE-4FCD-85FE-5C8B945A3FAC}"/>
    <pc:docChg chg="undo custSel addSld modSld modNotesMaster modHandout">
      <pc:chgData name="Ann-Marie MacRae" userId="6727b188-6fcc-4d9e-893a-63ed3a380f0c" providerId="ADAL" clId="{7020F56C-E8DE-4FCD-85FE-5C8B945A3FAC}" dt="2025-10-24T12:12:45.071" v="223"/>
      <pc:docMkLst>
        <pc:docMk/>
      </pc:docMkLst>
      <pc:sldChg chg="modSp mod">
        <pc:chgData name="Ann-Marie MacRae" userId="6727b188-6fcc-4d9e-893a-63ed3a380f0c" providerId="ADAL" clId="{7020F56C-E8DE-4FCD-85FE-5C8B945A3FAC}" dt="2025-10-15T09:45:23.262" v="211" actId="1076"/>
        <pc:sldMkLst>
          <pc:docMk/>
          <pc:sldMk cId="3620275761" sldId="283"/>
        </pc:sldMkLst>
        <pc:spChg chg="mod">
          <ac:chgData name="Ann-Marie MacRae" userId="6727b188-6fcc-4d9e-893a-63ed3a380f0c" providerId="ADAL" clId="{7020F56C-E8DE-4FCD-85FE-5C8B945A3FAC}" dt="2025-10-15T09:44:37.068" v="189" actId="20577"/>
          <ac:spMkLst>
            <pc:docMk/>
            <pc:sldMk cId="3620275761" sldId="283"/>
            <ac:spMk id="2" creationId="{AF3ADE64-E5A9-D311-F61E-D3E99F6DBEF4}"/>
          </ac:spMkLst>
        </pc:spChg>
        <pc:spChg chg="mod">
          <ac:chgData name="Ann-Marie MacRae" userId="6727b188-6fcc-4d9e-893a-63ed3a380f0c" providerId="ADAL" clId="{7020F56C-E8DE-4FCD-85FE-5C8B945A3FAC}" dt="2025-10-15T09:44:55.826" v="203" actId="20577"/>
          <ac:spMkLst>
            <pc:docMk/>
            <pc:sldMk cId="3620275761" sldId="283"/>
            <ac:spMk id="9" creationId="{F77A8020-1648-8AF0-6329-A4FA06FA8F71}"/>
          </ac:spMkLst>
        </pc:spChg>
        <pc:spChg chg="mod">
          <ac:chgData name="Ann-Marie MacRae" userId="6727b188-6fcc-4d9e-893a-63ed3a380f0c" providerId="ADAL" clId="{7020F56C-E8DE-4FCD-85FE-5C8B945A3FAC}" dt="2025-10-15T09:45:23.262" v="211" actId="1076"/>
          <ac:spMkLst>
            <pc:docMk/>
            <pc:sldMk cId="3620275761" sldId="283"/>
            <ac:spMk id="12" creationId="{67A7C575-FE2C-A591-2B19-93C306E2CE9D}"/>
          </ac:spMkLst>
        </pc:spChg>
        <pc:spChg chg="mod">
          <ac:chgData name="Ann-Marie MacRae" userId="6727b188-6fcc-4d9e-893a-63ed3a380f0c" providerId="ADAL" clId="{7020F56C-E8DE-4FCD-85FE-5C8B945A3FAC}" dt="2025-10-15T09:45:19.951" v="210" actId="1076"/>
          <ac:spMkLst>
            <pc:docMk/>
            <pc:sldMk cId="3620275761" sldId="283"/>
            <ac:spMk id="13" creationId="{3BA2E636-1696-B852-A483-CBF04BEF64B7}"/>
          </ac:spMkLst>
        </pc:spChg>
        <pc:spChg chg="mod">
          <ac:chgData name="Ann-Marie MacRae" userId="6727b188-6fcc-4d9e-893a-63ed3a380f0c" providerId="ADAL" clId="{7020F56C-E8DE-4FCD-85FE-5C8B945A3FAC}" dt="2025-10-15T09:45:16.041" v="209" actId="1076"/>
          <ac:spMkLst>
            <pc:docMk/>
            <pc:sldMk cId="3620275761" sldId="283"/>
            <ac:spMk id="14" creationId="{E20DB4B6-623E-303C-6A08-F745E3611690}"/>
          </ac:spMkLst>
        </pc:spChg>
        <pc:spChg chg="mod">
          <ac:chgData name="Ann-Marie MacRae" userId="6727b188-6fcc-4d9e-893a-63ed3a380f0c" providerId="ADAL" clId="{7020F56C-E8DE-4FCD-85FE-5C8B945A3FAC}" dt="2025-10-15T09:45:12.918" v="208" actId="1076"/>
          <ac:spMkLst>
            <pc:docMk/>
            <pc:sldMk cId="3620275761" sldId="283"/>
            <ac:spMk id="15" creationId="{39933D77-3758-ECAF-83B6-595D128D01F7}"/>
          </ac:spMkLst>
        </pc:spChg>
        <pc:spChg chg="mod">
          <ac:chgData name="Ann-Marie MacRae" userId="6727b188-6fcc-4d9e-893a-63ed3a380f0c" providerId="ADAL" clId="{7020F56C-E8DE-4FCD-85FE-5C8B945A3FAC}" dt="2025-10-15T09:45:10.884" v="207" actId="1076"/>
          <ac:spMkLst>
            <pc:docMk/>
            <pc:sldMk cId="3620275761" sldId="283"/>
            <ac:spMk id="16" creationId="{EDEE7818-7FFF-2F49-F3BB-A423159C17D0}"/>
          </ac:spMkLst>
        </pc:spChg>
        <pc:spChg chg="mod">
          <ac:chgData name="Ann-Marie MacRae" userId="6727b188-6fcc-4d9e-893a-63ed3a380f0c" providerId="ADAL" clId="{7020F56C-E8DE-4FCD-85FE-5C8B945A3FAC}" dt="2025-10-15T09:45:08.226" v="206" actId="1076"/>
          <ac:spMkLst>
            <pc:docMk/>
            <pc:sldMk cId="3620275761" sldId="283"/>
            <ac:spMk id="17" creationId="{248C811C-F1CA-DB8B-3039-F2C9866F8BB5}"/>
          </ac:spMkLst>
        </pc:spChg>
      </pc:sldChg>
      <pc:sldChg chg="addSp delSp modSp new mod">
        <pc:chgData name="Ann-Marie MacRae" userId="6727b188-6fcc-4d9e-893a-63ed3a380f0c" providerId="ADAL" clId="{7020F56C-E8DE-4FCD-85FE-5C8B945A3FAC}" dt="2025-10-15T09:27:00.893" v="19" actId="404"/>
        <pc:sldMkLst>
          <pc:docMk/>
          <pc:sldMk cId="2698484644" sldId="289"/>
        </pc:sldMkLst>
        <pc:spChg chg="mod">
          <ac:chgData name="Ann-Marie MacRae" userId="6727b188-6fcc-4d9e-893a-63ed3a380f0c" providerId="ADAL" clId="{7020F56C-E8DE-4FCD-85FE-5C8B945A3FAC}" dt="2025-10-15T09:25:46.551" v="3" actId="403"/>
          <ac:spMkLst>
            <pc:docMk/>
            <pc:sldMk cId="2698484644" sldId="289"/>
            <ac:spMk id="2" creationId="{8D517D59-41E1-728D-4648-087F84ECE09B}"/>
          </ac:spMkLst>
        </pc:spChg>
        <pc:spChg chg="mod">
          <ac:chgData name="Ann-Marie MacRae" userId="6727b188-6fcc-4d9e-893a-63ed3a380f0c" providerId="ADAL" clId="{7020F56C-E8DE-4FCD-85FE-5C8B945A3FAC}" dt="2025-10-15T09:27:00.893" v="19" actId="404"/>
          <ac:spMkLst>
            <pc:docMk/>
            <pc:sldMk cId="2698484644" sldId="289"/>
            <ac:spMk id="4" creationId="{89D29D06-7DBD-742C-ADD3-57EF3C761AD0}"/>
          </ac:spMkLst>
        </pc:spChg>
        <pc:picChg chg="add mod">
          <ac:chgData name="Ann-Marie MacRae" userId="6727b188-6fcc-4d9e-893a-63ed3a380f0c" providerId="ADAL" clId="{7020F56C-E8DE-4FCD-85FE-5C8B945A3FAC}" dt="2025-10-15T09:26:05.193" v="7" actId="14100"/>
          <ac:picMkLst>
            <pc:docMk/>
            <pc:sldMk cId="2698484644" sldId="289"/>
            <ac:picMk id="8" creationId="{2C095511-39A5-01C8-2B0D-85E48AC41786}"/>
          </ac:picMkLst>
        </pc:picChg>
        <pc:picChg chg="add mod">
          <ac:chgData name="Ann-Marie MacRae" userId="6727b188-6fcc-4d9e-893a-63ed3a380f0c" providerId="ADAL" clId="{7020F56C-E8DE-4FCD-85FE-5C8B945A3FAC}" dt="2025-10-15T09:26:30.902" v="9" actId="1076"/>
          <ac:picMkLst>
            <pc:docMk/>
            <pc:sldMk cId="2698484644" sldId="289"/>
            <ac:picMk id="9" creationId="{668FEBB0-3559-1E3D-E6E6-D9F5EDC680E6}"/>
          </ac:picMkLst>
        </pc:picChg>
        <pc:picChg chg="add mod">
          <ac:chgData name="Ann-Marie MacRae" userId="6727b188-6fcc-4d9e-893a-63ed3a380f0c" providerId="ADAL" clId="{7020F56C-E8DE-4FCD-85FE-5C8B945A3FAC}" dt="2025-10-15T09:26:39.465" v="11" actId="1076"/>
          <ac:picMkLst>
            <pc:docMk/>
            <pc:sldMk cId="2698484644" sldId="289"/>
            <ac:picMk id="10" creationId="{5D65427D-E6C1-DF69-08FC-022A5303FA6E}"/>
          </ac:picMkLst>
        </pc:picChg>
      </pc:sldChg>
      <pc:sldChg chg="addSp delSp modSp new mod modClrScheme chgLayout">
        <pc:chgData name="Ann-Marie MacRae" userId="6727b188-6fcc-4d9e-893a-63ed3a380f0c" providerId="ADAL" clId="{7020F56C-E8DE-4FCD-85FE-5C8B945A3FAC}" dt="2025-10-15T09:45:55.999" v="212" actId="1076"/>
        <pc:sldMkLst>
          <pc:docMk/>
          <pc:sldMk cId="4032359724" sldId="290"/>
        </pc:sldMkLst>
        <pc:spChg chg="mod">
          <ac:chgData name="Ann-Marie MacRae" userId="6727b188-6fcc-4d9e-893a-63ed3a380f0c" providerId="ADAL" clId="{7020F56C-E8DE-4FCD-85FE-5C8B945A3FAC}" dt="2025-10-15T09:30:24.177" v="61" actId="26606"/>
          <ac:spMkLst>
            <pc:docMk/>
            <pc:sldMk cId="4032359724" sldId="290"/>
            <ac:spMk id="5" creationId="{0BE977FA-6FD4-E7F0-ECD4-0DAA4782244D}"/>
          </ac:spMkLst>
        </pc:spChg>
        <pc:spChg chg="mod">
          <ac:chgData name="Ann-Marie MacRae" userId="6727b188-6fcc-4d9e-893a-63ed3a380f0c" providerId="ADAL" clId="{7020F56C-E8DE-4FCD-85FE-5C8B945A3FAC}" dt="2025-10-15T09:30:24.177" v="61" actId="26606"/>
          <ac:spMkLst>
            <pc:docMk/>
            <pc:sldMk cId="4032359724" sldId="290"/>
            <ac:spMk id="6" creationId="{90B11932-D142-90AC-E28C-CF7E55D17444}"/>
          </ac:spMkLst>
        </pc:spChg>
        <pc:spChg chg="add mod">
          <ac:chgData name="Ann-Marie MacRae" userId="6727b188-6fcc-4d9e-893a-63ed3a380f0c" providerId="ADAL" clId="{7020F56C-E8DE-4FCD-85FE-5C8B945A3FAC}" dt="2025-10-15T09:45:55.999" v="212" actId="1076"/>
          <ac:spMkLst>
            <pc:docMk/>
            <pc:sldMk cId="4032359724" sldId="290"/>
            <ac:spMk id="19" creationId="{3A00DC30-DA34-CFAD-F68F-3D25317C434F}"/>
          </ac:spMkLst>
        </pc:spChg>
        <pc:picChg chg="add mod ord">
          <ac:chgData name="Ann-Marie MacRae" userId="6727b188-6fcc-4d9e-893a-63ed3a380f0c" providerId="ADAL" clId="{7020F56C-E8DE-4FCD-85FE-5C8B945A3FAC}" dt="2025-10-15T09:30:29.121" v="63" actId="1076"/>
          <ac:picMkLst>
            <pc:docMk/>
            <pc:sldMk cId="4032359724" sldId="290"/>
            <ac:picMk id="8" creationId="{87527FC8-A11E-A26A-D050-DF8F953B62C6}"/>
          </ac:picMkLst>
        </pc:picChg>
      </pc:sldChg>
      <pc:sldChg chg="modSp add">
        <pc:chgData name="Ann-Marie MacRae" userId="6727b188-6fcc-4d9e-893a-63ed3a380f0c" providerId="ADAL" clId="{7020F56C-E8DE-4FCD-85FE-5C8B945A3FAC}" dt="2025-10-15T09:29:03.309" v="23"/>
        <pc:sldMkLst>
          <pc:docMk/>
          <pc:sldMk cId="1016541291" sldId="291"/>
        </pc:sldMkLst>
        <pc:spChg chg="mod">
          <ac:chgData name="Ann-Marie MacRae" userId="6727b188-6fcc-4d9e-893a-63ed3a380f0c" providerId="ADAL" clId="{7020F56C-E8DE-4FCD-85FE-5C8B945A3FAC}" dt="2025-10-15T09:28:51.463" v="22"/>
          <ac:spMkLst>
            <pc:docMk/>
            <pc:sldMk cId="1016541291" sldId="291"/>
            <ac:spMk id="2" creationId="{A82493CD-185D-703E-D778-7EE99BF6CA6C}"/>
          </ac:spMkLst>
        </pc:spChg>
        <pc:spChg chg="mod">
          <ac:chgData name="Ann-Marie MacRae" userId="6727b188-6fcc-4d9e-893a-63ed3a380f0c" providerId="ADAL" clId="{7020F56C-E8DE-4FCD-85FE-5C8B945A3FAC}" dt="2025-10-15T09:29:03.309" v="23"/>
          <ac:spMkLst>
            <pc:docMk/>
            <pc:sldMk cId="1016541291" sldId="291"/>
            <ac:spMk id="4" creationId="{A0EEDBD2-3E2B-8601-DD50-492341696414}"/>
          </ac:spMkLst>
        </pc:spChg>
      </pc:sldChg>
      <pc:sldChg chg="addSp delSp modSp new mod modClrScheme chgLayout">
        <pc:chgData name="Ann-Marie MacRae" userId="6727b188-6fcc-4d9e-893a-63ed3a380f0c" providerId="ADAL" clId="{7020F56C-E8DE-4FCD-85FE-5C8B945A3FAC}" dt="2025-10-15T09:46:02.801" v="214" actId="20577"/>
        <pc:sldMkLst>
          <pc:docMk/>
          <pc:sldMk cId="2778754168" sldId="292"/>
        </pc:sldMkLst>
        <pc:spChg chg="mod ord">
          <ac:chgData name="Ann-Marie MacRae" userId="6727b188-6fcc-4d9e-893a-63ed3a380f0c" providerId="ADAL" clId="{7020F56C-E8DE-4FCD-85FE-5C8B945A3FAC}" dt="2025-10-15T09:31:21.884" v="77" actId="700"/>
          <ac:spMkLst>
            <pc:docMk/>
            <pc:sldMk cId="2778754168" sldId="292"/>
            <ac:spMk id="5" creationId="{F57E36C1-FE71-F9C5-C4B6-F203696D7F52}"/>
          </ac:spMkLst>
        </pc:spChg>
        <pc:spChg chg="mod ord">
          <ac:chgData name="Ann-Marie MacRae" userId="6727b188-6fcc-4d9e-893a-63ed3a380f0c" providerId="ADAL" clId="{7020F56C-E8DE-4FCD-85FE-5C8B945A3FAC}" dt="2025-10-15T09:31:21.884" v="77" actId="700"/>
          <ac:spMkLst>
            <pc:docMk/>
            <pc:sldMk cId="2778754168" sldId="292"/>
            <ac:spMk id="6" creationId="{E0EA6EFF-7D8B-D197-0FAC-C9F60E49CDF8}"/>
          </ac:spMkLst>
        </pc:spChg>
        <pc:spChg chg="add mod ord">
          <ac:chgData name="Ann-Marie MacRae" userId="6727b188-6fcc-4d9e-893a-63ed3a380f0c" providerId="ADAL" clId="{7020F56C-E8DE-4FCD-85FE-5C8B945A3FAC}" dt="2025-10-15T09:31:34.835" v="80" actId="403"/>
          <ac:spMkLst>
            <pc:docMk/>
            <pc:sldMk cId="2778754168" sldId="292"/>
            <ac:spMk id="8" creationId="{B10278AD-3C67-E698-29DA-3FEA97CF5E2D}"/>
          </ac:spMkLst>
        </pc:spChg>
        <pc:spChg chg="add mod ord">
          <ac:chgData name="Ann-Marie MacRae" userId="6727b188-6fcc-4d9e-893a-63ed3a380f0c" providerId="ADAL" clId="{7020F56C-E8DE-4FCD-85FE-5C8B945A3FAC}" dt="2025-10-15T09:31:21.884" v="77" actId="700"/>
          <ac:spMkLst>
            <pc:docMk/>
            <pc:sldMk cId="2778754168" sldId="292"/>
            <ac:spMk id="10" creationId="{B1A7994E-8E68-147A-DC20-2B0A76555EF7}"/>
          </ac:spMkLst>
        </pc:spChg>
        <pc:spChg chg="add mod">
          <ac:chgData name="Ann-Marie MacRae" userId="6727b188-6fcc-4d9e-893a-63ed3a380f0c" providerId="ADAL" clId="{7020F56C-E8DE-4FCD-85FE-5C8B945A3FAC}" dt="2025-10-15T09:46:02.801" v="214" actId="20577"/>
          <ac:spMkLst>
            <pc:docMk/>
            <pc:sldMk cId="2778754168" sldId="292"/>
            <ac:spMk id="12" creationId="{309810D0-C6FC-2AEF-AB8C-092A7748286E}"/>
          </ac:spMkLst>
        </pc:spChg>
        <pc:picChg chg="add mod">
          <ac:chgData name="Ann-Marie MacRae" userId="6727b188-6fcc-4d9e-893a-63ed3a380f0c" providerId="ADAL" clId="{7020F56C-E8DE-4FCD-85FE-5C8B945A3FAC}" dt="2025-10-15T09:31:43.352" v="82" actId="1076"/>
          <ac:picMkLst>
            <pc:docMk/>
            <pc:sldMk cId="2778754168" sldId="292"/>
            <ac:picMk id="11" creationId="{1EDCB099-FC5D-B0B1-BD52-02FBC1E6912F}"/>
          </ac:picMkLst>
        </pc:picChg>
      </pc:sldChg>
      <pc:sldChg chg="modSp new mod">
        <pc:chgData name="Ann-Marie MacRae" userId="6727b188-6fcc-4d9e-893a-63ed3a380f0c" providerId="ADAL" clId="{7020F56C-E8DE-4FCD-85FE-5C8B945A3FAC}" dt="2025-10-15T09:32:30.459" v="90" actId="403"/>
        <pc:sldMkLst>
          <pc:docMk/>
          <pc:sldMk cId="3553142781" sldId="293"/>
        </pc:sldMkLst>
        <pc:spChg chg="mod">
          <ac:chgData name="Ann-Marie MacRae" userId="6727b188-6fcc-4d9e-893a-63ed3a380f0c" providerId="ADAL" clId="{7020F56C-E8DE-4FCD-85FE-5C8B945A3FAC}" dt="2025-10-15T09:32:30.459" v="90" actId="403"/>
          <ac:spMkLst>
            <pc:docMk/>
            <pc:sldMk cId="3553142781" sldId="293"/>
            <ac:spMk id="2" creationId="{EDECBD34-5C3B-82AB-287B-256DFA0D3656}"/>
          </ac:spMkLst>
        </pc:spChg>
      </pc:sldChg>
      <pc:sldChg chg="addSp delSp modSp new mod">
        <pc:chgData name="Ann-Marie MacRae" userId="6727b188-6fcc-4d9e-893a-63ed3a380f0c" providerId="ADAL" clId="{7020F56C-E8DE-4FCD-85FE-5C8B945A3FAC}" dt="2025-10-15T09:33:25.802" v="98" actId="1076"/>
        <pc:sldMkLst>
          <pc:docMk/>
          <pc:sldMk cId="1480765938" sldId="294"/>
        </pc:sldMkLst>
        <pc:spChg chg="mod">
          <ac:chgData name="Ann-Marie MacRae" userId="6727b188-6fcc-4d9e-893a-63ed3a380f0c" providerId="ADAL" clId="{7020F56C-E8DE-4FCD-85FE-5C8B945A3FAC}" dt="2025-10-15T09:33:03.182" v="94" actId="403"/>
          <ac:spMkLst>
            <pc:docMk/>
            <pc:sldMk cId="1480765938" sldId="294"/>
            <ac:spMk id="2" creationId="{71CA7715-CAC8-8DC9-3898-1D254EC4CE45}"/>
          </ac:spMkLst>
        </pc:spChg>
        <pc:picChg chg="add mod">
          <ac:chgData name="Ann-Marie MacRae" userId="6727b188-6fcc-4d9e-893a-63ed3a380f0c" providerId="ADAL" clId="{7020F56C-E8DE-4FCD-85FE-5C8B945A3FAC}" dt="2025-10-15T09:33:17.847" v="96" actId="1076"/>
          <ac:picMkLst>
            <pc:docMk/>
            <pc:sldMk cId="1480765938" sldId="294"/>
            <ac:picMk id="7" creationId="{9DBE01B0-EBE3-2EEB-8FF7-824901F41091}"/>
          </ac:picMkLst>
        </pc:picChg>
        <pc:picChg chg="add mod">
          <ac:chgData name="Ann-Marie MacRae" userId="6727b188-6fcc-4d9e-893a-63ed3a380f0c" providerId="ADAL" clId="{7020F56C-E8DE-4FCD-85FE-5C8B945A3FAC}" dt="2025-10-15T09:33:25.802" v="98" actId="1076"/>
          <ac:picMkLst>
            <pc:docMk/>
            <pc:sldMk cId="1480765938" sldId="294"/>
            <ac:picMk id="8" creationId="{7EC276AA-3A80-6C7D-C272-D26139B76101}"/>
          </ac:picMkLst>
        </pc:picChg>
      </pc:sldChg>
      <pc:sldChg chg="modSp new mod">
        <pc:chgData name="Ann-Marie MacRae" userId="6727b188-6fcc-4d9e-893a-63ed3a380f0c" providerId="ADAL" clId="{7020F56C-E8DE-4FCD-85FE-5C8B945A3FAC}" dt="2025-10-15T09:35:30.777" v="108" actId="403"/>
        <pc:sldMkLst>
          <pc:docMk/>
          <pc:sldMk cId="3213452179" sldId="295"/>
        </pc:sldMkLst>
        <pc:spChg chg="mod">
          <ac:chgData name="Ann-Marie MacRae" userId="6727b188-6fcc-4d9e-893a-63ed3a380f0c" providerId="ADAL" clId="{7020F56C-E8DE-4FCD-85FE-5C8B945A3FAC}" dt="2025-10-15T09:35:16.917" v="102" actId="403"/>
          <ac:spMkLst>
            <pc:docMk/>
            <pc:sldMk cId="3213452179" sldId="295"/>
            <ac:spMk id="2" creationId="{CB7D9BA3-0E1B-3EA8-4E10-32D2A7AA7CE4}"/>
          </ac:spMkLst>
        </pc:spChg>
        <pc:spChg chg="mod">
          <ac:chgData name="Ann-Marie MacRae" userId="6727b188-6fcc-4d9e-893a-63ed3a380f0c" providerId="ADAL" clId="{7020F56C-E8DE-4FCD-85FE-5C8B945A3FAC}" dt="2025-10-15T09:35:30.777" v="108" actId="403"/>
          <ac:spMkLst>
            <pc:docMk/>
            <pc:sldMk cId="3213452179" sldId="295"/>
            <ac:spMk id="3" creationId="{3A0C5A49-067D-A147-91FA-AD7BFA1DD12C}"/>
          </ac:spMkLst>
        </pc:spChg>
      </pc:sldChg>
      <pc:sldChg chg="addSp delSp modSp new mod modClrScheme chgLayout">
        <pc:chgData name="Ann-Marie MacRae" userId="6727b188-6fcc-4d9e-893a-63ed3a380f0c" providerId="ADAL" clId="{7020F56C-E8DE-4FCD-85FE-5C8B945A3FAC}" dt="2025-10-15T09:46:27.164" v="218" actId="1076"/>
        <pc:sldMkLst>
          <pc:docMk/>
          <pc:sldMk cId="1399265594" sldId="296"/>
        </pc:sldMkLst>
        <pc:spChg chg="mod ord">
          <ac:chgData name="Ann-Marie MacRae" userId="6727b188-6fcc-4d9e-893a-63ed3a380f0c" providerId="ADAL" clId="{7020F56C-E8DE-4FCD-85FE-5C8B945A3FAC}" dt="2025-10-15T09:36:26.484" v="110" actId="700"/>
          <ac:spMkLst>
            <pc:docMk/>
            <pc:sldMk cId="1399265594" sldId="296"/>
            <ac:spMk id="4" creationId="{65D0613A-8DFA-609B-3C3A-84278AD3CEAD}"/>
          </ac:spMkLst>
        </pc:spChg>
        <pc:spChg chg="mod ord">
          <ac:chgData name="Ann-Marie MacRae" userId="6727b188-6fcc-4d9e-893a-63ed3a380f0c" providerId="ADAL" clId="{7020F56C-E8DE-4FCD-85FE-5C8B945A3FAC}" dt="2025-10-15T09:36:26.484" v="110" actId="700"/>
          <ac:spMkLst>
            <pc:docMk/>
            <pc:sldMk cId="1399265594" sldId="296"/>
            <ac:spMk id="5" creationId="{845E47F6-28B6-F28C-5CD8-F25A9F0F8FD6}"/>
          </ac:spMkLst>
        </pc:spChg>
        <pc:spChg chg="add mod">
          <ac:chgData name="Ann-Marie MacRae" userId="6727b188-6fcc-4d9e-893a-63ed3a380f0c" providerId="ADAL" clId="{7020F56C-E8DE-4FCD-85FE-5C8B945A3FAC}" dt="2025-10-15T09:46:27.164" v="218" actId="1076"/>
          <ac:spMkLst>
            <pc:docMk/>
            <pc:sldMk cId="1399265594" sldId="296"/>
            <ac:spMk id="9" creationId="{08D72218-90A0-FA1E-5D3D-94A451486B93}"/>
          </ac:spMkLst>
        </pc:spChg>
        <pc:spChg chg="add mod">
          <ac:chgData name="Ann-Marie MacRae" userId="6727b188-6fcc-4d9e-893a-63ed3a380f0c" providerId="ADAL" clId="{7020F56C-E8DE-4FCD-85FE-5C8B945A3FAC}" dt="2025-10-15T09:36:40.980" v="112"/>
          <ac:spMkLst>
            <pc:docMk/>
            <pc:sldMk cId="1399265594" sldId="296"/>
            <ac:spMk id="10" creationId="{D9B8DF4A-A0FD-8236-85B9-35DD2D4C85EE}"/>
          </ac:spMkLst>
        </pc:spChg>
      </pc:sldChg>
      <pc:sldChg chg="addSp delSp modSp new mod modClrScheme chgLayout">
        <pc:chgData name="Ann-Marie MacRae" userId="6727b188-6fcc-4d9e-893a-63ed3a380f0c" providerId="ADAL" clId="{7020F56C-E8DE-4FCD-85FE-5C8B945A3FAC}" dt="2025-10-15T09:46:57.422" v="221" actId="1076"/>
        <pc:sldMkLst>
          <pc:docMk/>
          <pc:sldMk cId="184515027" sldId="297"/>
        </pc:sldMkLst>
        <pc:spChg chg="mod ord">
          <ac:chgData name="Ann-Marie MacRae" userId="6727b188-6fcc-4d9e-893a-63ed3a380f0c" providerId="ADAL" clId="{7020F56C-E8DE-4FCD-85FE-5C8B945A3FAC}" dt="2025-10-15T09:37:11.110" v="114" actId="700"/>
          <ac:spMkLst>
            <pc:docMk/>
            <pc:sldMk cId="184515027" sldId="297"/>
            <ac:spMk id="3" creationId="{C5B5F4A0-660F-6F01-B694-B8A1767F22D9}"/>
          </ac:spMkLst>
        </pc:spChg>
        <pc:spChg chg="mod ord">
          <ac:chgData name="Ann-Marie MacRae" userId="6727b188-6fcc-4d9e-893a-63ed3a380f0c" providerId="ADAL" clId="{7020F56C-E8DE-4FCD-85FE-5C8B945A3FAC}" dt="2025-10-15T09:37:11.110" v="114" actId="700"/>
          <ac:spMkLst>
            <pc:docMk/>
            <pc:sldMk cId="184515027" sldId="297"/>
            <ac:spMk id="4" creationId="{BDDACE3D-A8E9-5682-BA53-A16113038BC2}"/>
          </ac:spMkLst>
        </pc:spChg>
        <pc:spChg chg="add mod ord">
          <ac:chgData name="Ann-Marie MacRae" userId="6727b188-6fcc-4d9e-893a-63ed3a380f0c" providerId="ADAL" clId="{7020F56C-E8DE-4FCD-85FE-5C8B945A3FAC}" dt="2025-10-15T09:37:24.156" v="118" actId="403"/>
          <ac:spMkLst>
            <pc:docMk/>
            <pc:sldMk cId="184515027" sldId="297"/>
            <ac:spMk id="6" creationId="{05333E7A-A640-B460-7421-448A5E04A8C4}"/>
          </ac:spMkLst>
        </pc:spChg>
        <pc:picChg chg="add mod modCrop">
          <ac:chgData name="Ann-Marie MacRae" userId="6727b188-6fcc-4d9e-893a-63ed3a380f0c" providerId="ADAL" clId="{7020F56C-E8DE-4FCD-85FE-5C8B945A3FAC}" dt="2025-10-15T09:46:57.422" v="221" actId="1076"/>
          <ac:picMkLst>
            <pc:docMk/>
            <pc:sldMk cId="184515027" sldId="297"/>
            <ac:picMk id="9" creationId="{B0D09F61-FFF9-2B3C-E070-AE80A4BDE5A1}"/>
          </ac:picMkLst>
        </pc:picChg>
      </pc:sldChg>
      <pc:sldChg chg="addSp delSp modSp new mod">
        <pc:chgData name="Ann-Marie MacRae" userId="6727b188-6fcc-4d9e-893a-63ed3a380f0c" providerId="ADAL" clId="{7020F56C-E8DE-4FCD-85FE-5C8B945A3FAC}" dt="2025-10-15T09:38:31.073" v="127"/>
        <pc:sldMkLst>
          <pc:docMk/>
          <pc:sldMk cId="3407895248" sldId="298"/>
        </pc:sldMkLst>
        <pc:spChg chg="mod">
          <ac:chgData name="Ann-Marie MacRae" userId="6727b188-6fcc-4d9e-893a-63ed3a380f0c" providerId="ADAL" clId="{7020F56C-E8DE-4FCD-85FE-5C8B945A3FAC}" dt="2025-10-15T09:38:20.984" v="126" actId="403"/>
          <ac:spMkLst>
            <pc:docMk/>
            <pc:sldMk cId="3407895248" sldId="298"/>
            <ac:spMk id="2" creationId="{DC85CE95-5761-9EFB-899F-40FC334858A0}"/>
          </ac:spMkLst>
        </pc:spChg>
        <pc:picChg chg="add mod">
          <ac:chgData name="Ann-Marie MacRae" userId="6727b188-6fcc-4d9e-893a-63ed3a380f0c" providerId="ADAL" clId="{7020F56C-E8DE-4FCD-85FE-5C8B945A3FAC}" dt="2025-10-15T09:38:31.073" v="127"/>
          <ac:picMkLst>
            <pc:docMk/>
            <pc:sldMk cId="3407895248" sldId="298"/>
            <ac:picMk id="7" creationId="{95C522DB-97F9-E106-C9CF-300F0AE4E488}"/>
          </ac:picMkLst>
        </pc:picChg>
      </pc:sldChg>
      <pc:sldChg chg="addSp delSp modSp new mod">
        <pc:chgData name="Ann-Marie MacRae" userId="6727b188-6fcc-4d9e-893a-63ed3a380f0c" providerId="ADAL" clId="{7020F56C-E8DE-4FCD-85FE-5C8B945A3FAC}" dt="2025-10-15T09:39:44.401" v="133"/>
        <pc:sldMkLst>
          <pc:docMk/>
          <pc:sldMk cId="3053088962" sldId="299"/>
        </pc:sldMkLst>
        <pc:spChg chg="mod">
          <ac:chgData name="Ann-Marie MacRae" userId="6727b188-6fcc-4d9e-893a-63ed3a380f0c" providerId="ADAL" clId="{7020F56C-E8DE-4FCD-85FE-5C8B945A3FAC}" dt="2025-10-15T09:39:01.426" v="131" actId="403"/>
          <ac:spMkLst>
            <pc:docMk/>
            <pc:sldMk cId="3053088962" sldId="299"/>
            <ac:spMk id="2" creationId="{F62B1D44-811C-04FB-2F36-C1C5052C8A92}"/>
          </ac:spMkLst>
        </pc:spChg>
        <pc:spChg chg="mod">
          <ac:chgData name="Ann-Marie MacRae" userId="6727b188-6fcc-4d9e-893a-63ed3a380f0c" providerId="ADAL" clId="{7020F56C-E8DE-4FCD-85FE-5C8B945A3FAC}" dt="2025-10-15T09:39:11.417" v="132"/>
          <ac:spMkLst>
            <pc:docMk/>
            <pc:sldMk cId="3053088962" sldId="299"/>
            <ac:spMk id="6" creationId="{C66D0666-F458-58AC-8A8E-8A99B5FC70A8}"/>
          </ac:spMkLst>
        </pc:spChg>
        <pc:picChg chg="add mod">
          <ac:chgData name="Ann-Marie MacRae" userId="6727b188-6fcc-4d9e-893a-63ed3a380f0c" providerId="ADAL" clId="{7020F56C-E8DE-4FCD-85FE-5C8B945A3FAC}" dt="2025-10-15T09:39:44.401" v="133"/>
          <ac:picMkLst>
            <pc:docMk/>
            <pc:sldMk cId="3053088962" sldId="299"/>
            <ac:picMk id="7" creationId="{9E0B2F03-DFF7-DBBA-DAEF-7560EFAFF921}"/>
          </ac:picMkLst>
        </pc:picChg>
      </pc:sldChg>
      <pc:sldChg chg="addSp delSp modSp new mod">
        <pc:chgData name="Ann-Marie MacRae" userId="6727b188-6fcc-4d9e-893a-63ed3a380f0c" providerId="ADAL" clId="{7020F56C-E8DE-4FCD-85FE-5C8B945A3FAC}" dt="2025-10-15T09:41:00.984" v="143" actId="1076"/>
        <pc:sldMkLst>
          <pc:docMk/>
          <pc:sldMk cId="1570656764" sldId="300"/>
        </pc:sldMkLst>
        <pc:spChg chg="mod">
          <ac:chgData name="Ann-Marie MacRae" userId="6727b188-6fcc-4d9e-893a-63ed3a380f0c" providerId="ADAL" clId="{7020F56C-E8DE-4FCD-85FE-5C8B945A3FAC}" dt="2025-10-15T09:40:19.184" v="137" actId="403"/>
          <ac:spMkLst>
            <pc:docMk/>
            <pc:sldMk cId="1570656764" sldId="300"/>
            <ac:spMk id="2" creationId="{1C1266C4-A3F1-A370-0918-8C8BD97F3D25}"/>
          </ac:spMkLst>
        </pc:spChg>
        <pc:picChg chg="add mod ord">
          <ac:chgData name="Ann-Marie MacRae" userId="6727b188-6fcc-4d9e-893a-63ed3a380f0c" providerId="ADAL" clId="{7020F56C-E8DE-4FCD-85FE-5C8B945A3FAC}" dt="2025-10-15T09:40:50.810" v="141" actId="1076"/>
          <ac:picMkLst>
            <pc:docMk/>
            <pc:sldMk cId="1570656764" sldId="300"/>
            <ac:picMk id="11" creationId="{467023FC-BDCA-5A19-52DF-8112A370D335}"/>
          </ac:picMkLst>
        </pc:picChg>
        <pc:picChg chg="add mod">
          <ac:chgData name="Ann-Marie MacRae" userId="6727b188-6fcc-4d9e-893a-63ed3a380f0c" providerId="ADAL" clId="{7020F56C-E8DE-4FCD-85FE-5C8B945A3FAC}" dt="2025-10-15T09:41:00.984" v="143" actId="1076"/>
          <ac:picMkLst>
            <pc:docMk/>
            <pc:sldMk cId="1570656764" sldId="300"/>
            <ac:picMk id="12" creationId="{220AB0D1-37D0-21E9-F2EE-FC8444FE89E4}"/>
          </ac:picMkLst>
        </pc:picChg>
      </pc:sldChg>
      <pc:sldChg chg="addSp delSp modSp new mod">
        <pc:chgData name="Ann-Marie MacRae" userId="6727b188-6fcc-4d9e-893a-63ed3a380f0c" providerId="ADAL" clId="{7020F56C-E8DE-4FCD-85FE-5C8B945A3FAC}" dt="2025-10-15T09:42:05.095" v="157" actId="1076"/>
        <pc:sldMkLst>
          <pc:docMk/>
          <pc:sldMk cId="3102262420" sldId="301"/>
        </pc:sldMkLst>
        <pc:spChg chg="mod">
          <ac:chgData name="Ann-Marie MacRae" userId="6727b188-6fcc-4d9e-893a-63ed3a380f0c" providerId="ADAL" clId="{7020F56C-E8DE-4FCD-85FE-5C8B945A3FAC}" dt="2025-10-15T09:41:27.356" v="147" actId="403"/>
          <ac:spMkLst>
            <pc:docMk/>
            <pc:sldMk cId="3102262420" sldId="301"/>
            <ac:spMk id="2" creationId="{2D025E61-485E-14A1-EF0B-E467D1ED2214}"/>
          </ac:spMkLst>
        </pc:spChg>
        <pc:picChg chg="add mod">
          <ac:chgData name="Ann-Marie MacRae" userId="6727b188-6fcc-4d9e-893a-63ed3a380f0c" providerId="ADAL" clId="{7020F56C-E8DE-4FCD-85FE-5C8B945A3FAC}" dt="2025-10-15T09:42:05.095" v="157" actId="1076"/>
          <ac:picMkLst>
            <pc:docMk/>
            <pc:sldMk cId="3102262420" sldId="301"/>
            <ac:picMk id="7" creationId="{D1B480A3-B92A-0BFA-06D5-DD0ABCEF910F}"/>
          </ac:picMkLst>
        </pc:picChg>
        <pc:picChg chg="add mod">
          <ac:chgData name="Ann-Marie MacRae" userId="6727b188-6fcc-4d9e-893a-63ed3a380f0c" providerId="ADAL" clId="{7020F56C-E8DE-4FCD-85FE-5C8B945A3FAC}" dt="2025-10-15T09:42:02.574" v="156" actId="1076"/>
          <ac:picMkLst>
            <pc:docMk/>
            <pc:sldMk cId="3102262420" sldId="301"/>
            <ac:picMk id="8" creationId="{CC83F8FE-77CC-535B-2335-E0AD8CB4FC7A}"/>
          </ac:picMkLst>
        </pc:picChg>
        <pc:picChg chg="add mod">
          <ac:chgData name="Ann-Marie MacRae" userId="6727b188-6fcc-4d9e-893a-63ed3a380f0c" providerId="ADAL" clId="{7020F56C-E8DE-4FCD-85FE-5C8B945A3FAC}" dt="2025-10-15T09:42:00.268" v="155" actId="1076"/>
          <ac:picMkLst>
            <pc:docMk/>
            <pc:sldMk cId="3102262420" sldId="301"/>
            <ac:picMk id="9" creationId="{35301BC4-02DA-7A41-BAAA-A9A8705FAC4B}"/>
          </ac:picMkLst>
        </pc:picChg>
      </pc:sldChg>
      <pc:sldChg chg="addSp delSp modSp new mod modClrScheme chgLayout">
        <pc:chgData name="Ann-Marie MacRae" userId="6727b188-6fcc-4d9e-893a-63ed3a380f0c" providerId="ADAL" clId="{7020F56C-E8DE-4FCD-85FE-5C8B945A3FAC}" dt="2025-10-15T09:42:44.960" v="162" actId="478"/>
        <pc:sldMkLst>
          <pc:docMk/>
          <pc:sldMk cId="454338925" sldId="302"/>
        </pc:sldMkLst>
        <pc:spChg chg="mod ord">
          <ac:chgData name="Ann-Marie MacRae" userId="6727b188-6fcc-4d9e-893a-63ed3a380f0c" providerId="ADAL" clId="{7020F56C-E8DE-4FCD-85FE-5C8B945A3FAC}" dt="2025-10-15T09:42:30.675" v="159" actId="700"/>
          <ac:spMkLst>
            <pc:docMk/>
            <pc:sldMk cId="454338925" sldId="302"/>
            <ac:spMk id="4" creationId="{82CAE71D-E3A5-BC32-3D29-CE8C2F8B10F0}"/>
          </ac:spMkLst>
        </pc:spChg>
        <pc:spChg chg="mod ord">
          <ac:chgData name="Ann-Marie MacRae" userId="6727b188-6fcc-4d9e-893a-63ed3a380f0c" providerId="ADAL" clId="{7020F56C-E8DE-4FCD-85FE-5C8B945A3FAC}" dt="2025-10-15T09:42:30.675" v="159" actId="700"/>
          <ac:spMkLst>
            <pc:docMk/>
            <pc:sldMk cId="454338925" sldId="302"/>
            <ac:spMk id="5" creationId="{D52C10AB-5D80-B323-419F-DF857BA85456}"/>
          </ac:spMkLst>
        </pc:spChg>
        <pc:picChg chg="add">
          <ac:chgData name="Ann-Marie MacRae" userId="6727b188-6fcc-4d9e-893a-63ed3a380f0c" providerId="ADAL" clId="{7020F56C-E8DE-4FCD-85FE-5C8B945A3FAC}" dt="2025-10-15T09:42:37.496" v="160"/>
          <ac:picMkLst>
            <pc:docMk/>
            <pc:sldMk cId="454338925" sldId="302"/>
            <ac:picMk id="8" creationId="{8C88B68E-390D-73C6-21F3-237F06321071}"/>
          </ac:picMkLst>
        </pc:picChg>
      </pc:sldChg>
      <pc:sldChg chg="addSp delSp modSp new mod modClrScheme chgLayout">
        <pc:chgData name="Ann-Marie MacRae" userId="6727b188-6fcc-4d9e-893a-63ed3a380f0c" providerId="ADAL" clId="{7020F56C-E8DE-4FCD-85FE-5C8B945A3FAC}" dt="2025-10-15T09:43:26.884" v="169" actId="1076"/>
        <pc:sldMkLst>
          <pc:docMk/>
          <pc:sldMk cId="2383328773" sldId="303"/>
        </pc:sldMkLst>
        <pc:spChg chg="mod">
          <ac:chgData name="Ann-Marie MacRae" userId="6727b188-6fcc-4d9e-893a-63ed3a380f0c" providerId="ADAL" clId="{7020F56C-E8DE-4FCD-85FE-5C8B945A3FAC}" dt="2025-10-15T09:42:52.263" v="164" actId="26606"/>
          <ac:spMkLst>
            <pc:docMk/>
            <pc:sldMk cId="2383328773" sldId="303"/>
            <ac:spMk id="2" creationId="{98367161-F1D5-B6D4-B986-971075C40328}"/>
          </ac:spMkLst>
        </pc:spChg>
        <pc:spChg chg="mod">
          <ac:chgData name="Ann-Marie MacRae" userId="6727b188-6fcc-4d9e-893a-63ed3a380f0c" providerId="ADAL" clId="{7020F56C-E8DE-4FCD-85FE-5C8B945A3FAC}" dt="2025-10-15T09:42:52.263" v="164" actId="26606"/>
          <ac:spMkLst>
            <pc:docMk/>
            <pc:sldMk cId="2383328773" sldId="303"/>
            <ac:spMk id="3" creationId="{787332AB-9D55-B25D-DF1D-12DF894C1011}"/>
          </ac:spMkLst>
        </pc:spChg>
        <pc:picChg chg="add mod">
          <ac:chgData name="Ann-Marie MacRae" userId="6727b188-6fcc-4d9e-893a-63ed3a380f0c" providerId="ADAL" clId="{7020F56C-E8DE-4FCD-85FE-5C8B945A3FAC}" dt="2025-10-15T09:43:26.884" v="169" actId="1076"/>
          <ac:picMkLst>
            <pc:docMk/>
            <pc:sldMk cId="2383328773" sldId="303"/>
            <ac:picMk id="5" creationId="{63DF7C13-06F7-645C-30ED-B44084F9A613}"/>
          </ac:picMkLst>
        </pc:picChg>
      </pc:sldChg>
      <pc:sldChg chg="addSp delSp modSp new mod modClrScheme chgLayout">
        <pc:chgData name="Ann-Marie MacRae" userId="6727b188-6fcc-4d9e-893a-63ed3a380f0c" providerId="ADAL" clId="{7020F56C-E8DE-4FCD-85FE-5C8B945A3FAC}" dt="2025-10-15T09:43:54.449" v="184" actId="403"/>
        <pc:sldMkLst>
          <pc:docMk/>
          <pc:sldMk cId="2507414051" sldId="304"/>
        </pc:sldMkLst>
        <pc:spChg chg="mod ord">
          <ac:chgData name="Ann-Marie MacRae" userId="6727b188-6fcc-4d9e-893a-63ed3a380f0c" providerId="ADAL" clId="{7020F56C-E8DE-4FCD-85FE-5C8B945A3FAC}" dt="2025-10-15T09:43:48.074" v="171" actId="700"/>
          <ac:spMkLst>
            <pc:docMk/>
            <pc:sldMk cId="2507414051" sldId="304"/>
            <ac:spMk id="3" creationId="{7D48D25A-EC7F-087A-71D7-A9B5BD3D0CA6}"/>
          </ac:spMkLst>
        </pc:spChg>
        <pc:spChg chg="mod ord">
          <ac:chgData name="Ann-Marie MacRae" userId="6727b188-6fcc-4d9e-893a-63ed3a380f0c" providerId="ADAL" clId="{7020F56C-E8DE-4FCD-85FE-5C8B945A3FAC}" dt="2025-10-15T09:43:48.074" v="171" actId="700"/>
          <ac:spMkLst>
            <pc:docMk/>
            <pc:sldMk cId="2507414051" sldId="304"/>
            <ac:spMk id="4" creationId="{643C83BC-D7CD-8571-DECB-D0E9F51C7A84}"/>
          </ac:spMkLst>
        </pc:spChg>
        <pc:spChg chg="add mod ord">
          <ac:chgData name="Ann-Marie MacRae" userId="6727b188-6fcc-4d9e-893a-63ed3a380f0c" providerId="ADAL" clId="{7020F56C-E8DE-4FCD-85FE-5C8B945A3FAC}" dt="2025-10-15T09:43:54.449" v="184" actId="403"/>
          <ac:spMkLst>
            <pc:docMk/>
            <pc:sldMk cId="2507414051" sldId="304"/>
            <ac:spMk id="6" creationId="{F19441C5-0D1F-63D7-7C9D-658138A8A5A9}"/>
          </ac:spMkLst>
        </pc:spChg>
        <pc:spChg chg="add mod ord">
          <ac:chgData name="Ann-Marie MacRae" userId="6727b188-6fcc-4d9e-893a-63ed3a380f0c" providerId="ADAL" clId="{7020F56C-E8DE-4FCD-85FE-5C8B945A3FAC}" dt="2025-10-15T09:43:48.074" v="171" actId="700"/>
          <ac:spMkLst>
            <pc:docMk/>
            <pc:sldMk cId="2507414051" sldId="304"/>
            <ac:spMk id="7" creationId="{22DC3898-08D8-FF23-7593-0B5F0AB4CEC2}"/>
          </ac:spMkLst>
        </pc:spChg>
      </pc:sldChg>
      <pc:sldChg chg="add">
        <pc:chgData name="Ann-Marie MacRae" userId="6727b188-6fcc-4d9e-893a-63ed3a380f0c" providerId="ADAL" clId="{7020F56C-E8DE-4FCD-85FE-5C8B945A3FAC}" dt="2025-10-15T09:44:06.876" v="185"/>
        <pc:sldMkLst>
          <pc:docMk/>
          <pc:sldMk cId="1857344332" sldId="321"/>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3753C0F-E597-0770-B30A-71BB3D96683A}"/>
              </a:ext>
            </a:extLst>
          </p:cNvPr>
          <p:cNvSpPr>
            <a:spLocks noGrp="1"/>
          </p:cNvSpPr>
          <p:nvPr>
            <p:ph type="hdr" sz="quarter"/>
          </p:nvPr>
        </p:nvSpPr>
        <p:spPr>
          <a:xfrm>
            <a:off x="0" y="0"/>
            <a:ext cx="2889938" cy="498056"/>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6B272641-FE14-46EC-ADDC-CA94E01E2CCE}"/>
              </a:ext>
            </a:extLst>
          </p:cNvPr>
          <p:cNvSpPr>
            <a:spLocks noGrp="1"/>
          </p:cNvSpPr>
          <p:nvPr>
            <p:ph type="dt" sz="quarter" idx="1"/>
          </p:nvPr>
        </p:nvSpPr>
        <p:spPr>
          <a:xfrm>
            <a:off x="3777607" y="0"/>
            <a:ext cx="2889938" cy="498056"/>
          </a:xfrm>
          <a:prstGeom prst="rect">
            <a:avLst/>
          </a:prstGeom>
        </p:spPr>
        <p:txBody>
          <a:bodyPr vert="horz" lIns="91440" tIns="45720" rIns="91440" bIns="45720" rtlCol="0"/>
          <a:lstStyle>
            <a:lvl1pPr algn="r">
              <a:defRPr sz="1200"/>
            </a:lvl1pPr>
          </a:lstStyle>
          <a:p>
            <a:fld id="{896353B5-04C2-4743-8706-38D39C5C9283}" type="datetimeFigureOut">
              <a:rPr lang="en-GB" smtClean="0"/>
              <a:t>24/10/2025</a:t>
            </a:fld>
            <a:endParaRPr lang="en-GB"/>
          </a:p>
        </p:txBody>
      </p:sp>
      <p:sp>
        <p:nvSpPr>
          <p:cNvPr id="4" name="Footer Placeholder 3">
            <a:extLst>
              <a:ext uri="{FF2B5EF4-FFF2-40B4-BE49-F238E27FC236}">
                <a16:creationId xmlns:a16="http://schemas.microsoft.com/office/drawing/2014/main" id="{1898E359-831D-07D2-9512-944C95B8FFA7}"/>
              </a:ext>
            </a:extLst>
          </p:cNvPr>
          <p:cNvSpPr>
            <a:spLocks noGrp="1"/>
          </p:cNvSpPr>
          <p:nvPr>
            <p:ph type="ftr" sz="quarter" idx="2"/>
          </p:nvPr>
        </p:nvSpPr>
        <p:spPr>
          <a:xfrm>
            <a:off x="0" y="9428584"/>
            <a:ext cx="2889938" cy="498055"/>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6A6615FD-50AD-D760-F983-C51881EFFE49}"/>
              </a:ext>
            </a:extLst>
          </p:cNvPr>
          <p:cNvSpPr>
            <a:spLocks noGrp="1"/>
          </p:cNvSpPr>
          <p:nvPr>
            <p:ph type="sldNum" sz="quarter" idx="3"/>
          </p:nvPr>
        </p:nvSpPr>
        <p:spPr>
          <a:xfrm>
            <a:off x="3777607" y="9428584"/>
            <a:ext cx="2889938" cy="498055"/>
          </a:xfrm>
          <a:prstGeom prst="rect">
            <a:avLst/>
          </a:prstGeom>
        </p:spPr>
        <p:txBody>
          <a:bodyPr vert="horz" lIns="91440" tIns="45720" rIns="91440" bIns="45720" rtlCol="0" anchor="b"/>
          <a:lstStyle>
            <a:lvl1pPr algn="r">
              <a:defRPr sz="1200"/>
            </a:lvl1pPr>
          </a:lstStyle>
          <a:p>
            <a:fld id="{90E36D7E-1930-4E74-8C26-C7E98C9F6FF0}" type="slidenum">
              <a:rPr lang="en-GB" smtClean="0"/>
              <a:t>‹#›</a:t>
            </a:fld>
            <a:endParaRPr lang="en-GB"/>
          </a:p>
        </p:txBody>
      </p:sp>
    </p:spTree>
    <p:extLst>
      <p:ext uri="{BB962C8B-B14F-4D97-AF65-F5344CB8AC3E}">
        <p14:creationId xmlns:p14="http://schemas.microsoft.com/office/powerpoint/2010/main" val="137724487"/>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3127" userDrawn="1">
          <p15:clr>
            <a:srgbClr val="F26B43"/>
          </p15:clr>
        </p15:guide>
        <p15:guide id="2" pos="2101"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938"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777607" y="0"/>
            <a:ext cx="2889938" cy="498056"/>
          </a:xfrm>
          <a:prstGeom prst="rect">
            <a:avLst/>
          </a:prstGeom>
        </p:spPr>
        <p:txBody>
          <a:bodyPr vert="horz" lIns="91440" tIns="45720" rIns="91440" bIns="45720" rtlCol="0"/>
          <a:lstStyle>
            <a:lvl1pPr algn="r">
              <a:defRPr sz="1200"/>
            </a:lvl1pPr>
          </a:lstStyle>
          <a:p>
            <a:fld id="{8FEE4DCA-625F-4472-BEE9-2CBFBD032A22}" type="datetimeFigureOut">
              <a:rPr lang="en-GB" smtClean="0"/>
              <a:t>24/10/2025</a:t>
            </a:fld>
            <a:endParaRPr lang="en-GB"/>
          </a:p>
        </p:txBody>
      </p:sp>
      <p:sp>
        <p:nvSpPr>
          <p:cNvPr id="4" name="Slide Image Placeholder 3"/>
          <p:cNvSpPr>
            <a:spLocks noGrp="1" noRot="1" noChangeAspect="1"/>
          </p:cNvSpPr>
          <p:nvPr>
            <p:ph type="sldImg" idx="2"/>
          </p:nvPr>
        </p:nvSpPr>
        <p:spPr>
          <a:xfrm>
            <a:off x="357188" y="1239838"/>
            <a:ext cx="5954712" cy="3351212"/>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66909" y="4777195"/>
            <a:ext cx="533527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4"/>
            <a:ext cx="2889938"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777607" y="9428584"/>
            <a:ext cx="2889938" cy="498055"/>
          </a:xfrm>
          <a:prstGeom prst="rect">
            <a:avLst/>
          </a:prstGeom>
        </p:spPr>
        <p:txBody>
          <a:bodyPr vert="horz" lIns="91440" tIns="45720" rIns="91440" bIns="45720" rtlCol="0" anchor="b"/>
          <a:lstStyle>
            <a:lvl1pPr algn="r">
              <a:defRPr sz="1200"/>
            </a:lvl1pPr>
          </a:lstStyle>
          <a:p>
            <a:fld id="{AE65042A-08D6-43F4-9209-7C0BF31FE522}" type="slidenum">
              <a:rPr lang="en-GB" smtClean="0"/>
              <a:t>‹#›</a:t>
            </a:fld>
            <a:endParaRPr lang="en-GB"/>
          </a:p>
        </p:txBody>
      </p:sp>
    </p:spTree>
    <p:extLst>
      <p:ext uri="{BB962C8B-B14F-4D97-AF65-F5344CB8AC3E}">
        <p14:creationId xmlns:p14="http://schemas.microsoft.com/office/powerpoint/2010/main" val="41031818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E65042A-08D6-43F4-9209-7C0BF31FE522}" type="slidenum">
              <a:rPr lang="en-GB" smtClean="0"/>
              <a:t>1</a:t>
            </a:fld>
            <a:endParaRPr lang="en-GB"/>
          </a:p>
        </p:txBody>
      </p:sp>
    </p:spTree>
    <p:extLst>
      <p:ext uri="{BB962C8B-B14F-4D97-AF65-F5344CB8AC3E}">
        <p14:creationId xmlns:p14="http://schemas.microsoft.com/office/powerpoint/2010/main" val="32026765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a:buNone/>
            </a:pPr>
            <a:r>
              <a:rPr lang="en-US" dirty="0">
                <a:solidFill>
                  <a:srgbClr val="424242"/>
                </a:solidFill>
              </a:rPr>
              <a:t>+18 minutes – Bronach, one minute</a:t>
            </a:r>
          </a:p>
          <a:p>
            <a:pPr marL="181154" indent="-181154">
              <a:buFont typeface="Arial"/>
              <a:buChar char="•"/>
            </a:pPr>
            <a:endParaRPr lang="en-US" dirty="0">
              <a:solidFill>
                <a:srgbClr val="424242"/>
              </a:solidFill>
            </a:endParaRPr>
          </a:p>
          <a:p>
            <a:pPr marL="181154" indent="-181154">
              <a:buFont typeface="Arial"/>
              <a:buChar char="•"/>
            </a:pPr>
            <a:r>
              <a:rPr lang="en-US" dirty="0">
                <a:solidFill>
                  <a:srgbClr val="424242"/>
                </a:solidFill>
              </a:rPr>
              <a:t>Strong teams are built on good relationships. How we connect with each other—whether it’s through friendship, teamwork, or just everyday conversations—really matters. </a:t>
            </a:r>
          </a:p>
          <a:p>
            <a:pPr marL="181154" indent="-181154">
              <a:buFont typeface="Arial"/>
              <a:buChar char="•"/>
            </a:pPr>
            <a:r>
              <a:rPr lang="en-US" dirty="0">
                <a:solidFill>
                  <a:srgbClr val="424242"/>
                </a:solidFill>
              </a:rPr>
              <a:t>When we feel respected, supported, and understood, we’re more likely to feel confident and motivated.</a:t>
            </a:r>
            <a:endParaRPr lang="en-US" dirty="0"/>
          </a:p>
          <a:p>
            <a:pPr marL="181154" indent="-181154">
              <a:buFont typeface="Arial"/>
              <a:buChar char="•"/>
            </a:pPr>
            <a:r>
              <a:rPr lang="en-US" dirty="0">
                <a:solidFill>
                  <a:srgbClr val="424242"/>
                </a:solidFill>
              </a:rPr>
              <a:t>As Commissioners, the way you interact with others—your tone, your encouragement, your ability to listen—can have a huge impact. </a:t>
            </a:r>
          </a:p>
          <a:p>
            <a:pPr marL="181154" indent="-181154">
              <a:buFont typeface="Arial"/>
              <a:buChar char="•"/>
            </a:pPr>
            <a:r>
              <a:rPr lang="en-US" dirty="0">
                <a:solidFill>
                  <a:srgbClr val="424242"/>
                </a:solidFill>
              </a:rPr>
              <a:t>Positive relationships help people feel safe to learn, ask questions, and grow. And when we build those connections within our teams, we create a culture where everyone can thrive.</a:t>
            </a:r>
          </a:p>
          <a:p>
            <a:pPr marL="181154" indent="-181154">
              <a:buFont typeface="Arial"/>
              <a:buChar char="•"/>
            </a:pPr>
            <a:r>
              <a:rPr lang="en-US" dirty="0">
                <a:solidFill>
                  <a:srgbClr val="424242"/>
                </a:solidFill>
                <a:ea typeface="Calibri" panose="020F0502020204030204"/>
                <a:cs typeface="Calibri" panose="020F0502020204030204"/>
              </a:rPr>
              <a:t>When people feel supported and valued, they are more likely to take on roles and more likely to carry them out effectively.</a:t>
            </a:r>
            <a:endParaRPr lang="en-US" dirty="0">
              <a:ea typeface="Calibri" panose="020F0502020204030204"/>
              <a:cs typeface="Calibri" panose="020F0502020204030204"/>
            </a:endParaRPr>
          </a:p>
          <a:p>
            <a:endParaRPr lang="en-GB" dirty="0"/>
          </a:p>
        </p:txBody>
      </p:sp>
      <p:sp>
        <p:nvSpPr>
          <p:cNvPr id="4" name="Slide Number Placeholder 3"/>
          <p:cNvSpPr>
            <a:spLocks noGrp="1"/>
          </p:cNvSpPr>
          <p:nvPr>
            <p:ph type="sldNum" sz="quarter" idx="5"/>
          </p:nvPr>
        </p:nvSpPr>
        <p:spPr/>
        <p:txBody>
          <a:bodyPr/>
          <a:lstStyle/>
          <a:p>
            <a:fld id="{AE65042A-08D6-43F4-9209-7C0BF31FE522}" type="slidenum">
              <a:rPr lang="en-GB" smtClean="0"/>
              <a:t>10</a:t>
            </a:fld>
            <a:endParaRPr lang="en-GB"/>
          </a:p>
        </p:txBody>
      </p:sp>
    </p:spTree>
    <p:extLst>
      <p:ext uri="{BB962C8B-B14F-4D97-AF65-F5344CB8AC3E}">
        <p14:creationId xmlns:p14="http://schemas.microsoft.com/office/powerpoint/2010/main" val="36995657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panose="020F0502020204030204"/>
                <a:cs typeface="Calibri" panose="020F0502020204030204"/>
              </a:rPr>
              <a:t>+ 19 minutes – Bronach, 3 minutes</a:t>
            </a:r>
          </a:p>
          <a:p>
            <a:endParaRPr lang="en-US" dirty="0">
              <a:ea typeface="Calibri" panose="020F0502020204030204"/>
              <a:cs typeface="Calibri" panose="020F0502020204030204"/>
            </a:endParaRPr>
          </a:p>
          <a:p>
            <a:r>
              <a:rPr lang="en-US" dirty="0">
                <a:ea typeface="Calibri" panose="020F0502020204030204"/>
                <a:cs typeface="Calibri" panose="020F0502020204030204"/>
              </a:rPr>
              <a:t>In the workplace, people usually have to apply for jobs.  If you don’t get the right people applying, you can readvertise or you can use an agency to find you more suitable people.  When you work with volunteers, your options are not always so open.  Often, you take on a team leader role – as a commissioner or adviser or </a:t>
            </a:r>
            <a:r>
              <a:rPr lang="en-US" dirty="0" err="1">
                <a:ea typeface="Calibri" panose="020F0502020204030204"/>
                <a:cs typeface="Calibri" panose="020F0502020204030204"/>
              </a:rPr>
              <a:t>co-ordinator</a:t>
            </a:r>
            <a:r>
              <a:rPr lang="en-US" dirty="0">
                <a:ea typeface="Calibri" panose="020F0502020204030204"/>
                <a:cs typeface="Calibri" panose="020F0502020204030204"/>
              </a:rPr>
              <a:t> – and you inherit a team.  Now, they might be delighted to have you as their new leader, or they might be resentful that someone they know better didn’t get that job.  Maybe they thought they should have got that job!  Posts at Scottish level are advertised and there is a professional recruitment process for them, but the same isn’t generally true of county or division or district roles.  Maybe – shock horror – your predecessor is on you new team, because she’s a unit leader in your district, or holds an adviser role at division or county level.  How will you cope with that?  Barrie will pick up on this issue later. </a:t>
            </a:r>
          </a:p>
          <a:p>
            <a:endParaRPr lang="en-US" dirty="0">
              <a:ea typeface="Calibri" panose="020F0502020204030204"/>
              <a:cs typeface="Calibri" panose="020F0502020204030204"/>
            </a:endParaRPr>
          </a:p>
          <a:p>
            <a:r>
              <a:rPr lang="en-US" dirty="0">
                <a:ea typeface="Calibri" panose="020F0502020204030204"/>
                <a:cs typeface="Calibri" panose="020F0502020204030204"/>
              </a:rPr>
              <a:t>How many hats do people in this room wear?  Count up how many roles you hold in guiding, never mind all those other roles you have in life.  Does anyone have just the one?  Very unlikely!  Two, five, ten – who thinks they have the most?  Do the people you inherited have multiple roles, or could they do more?</a:t>
            </a:r>
          </a:p>
          <a:p>
            <a:endParaRPr lang="en-US" dirty="0">
              <a:ea typeface="Calibri" panose="020F0502020204030204"/>
              <a:cs typeface="Calibri" panose="020F0502020204030204"/>
            </a:endParaRPr>
          </a:p>
          <a:p>
            <a:r>
              <a:rPr lang="en-US" dirty="0">
                <a:ea typeface="Calibri" panose="020F0502020204030204"/>
                <a:cs typeface="Calibri" panose="020F0502020204030204"/>
              </a:rPr>
              <a:t>So, ask yourself: Does the team you’ve taken over have: a. all the people you need in it?  And b. only the people you need in it?</a:t>
            </a:r>
          </a:p>
          <a:p>
            <a:endParaRPr lang="en-US" dirty="0">
              <a:ea typeface="Calibri" panose="020F0502020204030204"/>
              <a:cs typeface="Calibri" panose="020F0502020204030204"/>
            </a:endParaRPr>
          </a:p>
          <a:p>
            <a:r>
              <a:rPr lang="en-US" dirty="0">
                <a:ea typeface="Calibri" panose="020F0502020204030204"/>
                <a:cs typeface="Calibri" panose="020F0502020204030204"/>
              </a:rPr>
              <a:t>Even if people in your new team are good and have the right skills, do they have time to give to the job?  Do they have divided loyalties or conflicts of interest?  Do they not get on with someone that you really need them to be working with?</a:t>
            </a:r>
          </a:p>
          <a:p>
            <a:endParaRPr lang="en-GB" dirty="0"/>
          </a:p>
        </p:txBody>
      </p:sp>
      <p:sp>
        <p:nvSpPr>
          <p:cNvPr id="4" name="Slide Number Placeholder 3"/>
          <p:cNvSpPr>
            <a:spLocks noGrp="1"/>
          </p:cNvSpPr>
          <p:nvPr>
            <p:ph type="sldNum" sz="quarter" idx="5"/>
          </p:nvPr>
        </p:nvSpPr>
        <p:spPr/>
        <p:txBody>
          <a:bodyPr/>
          <a:lstStyle/>
          <a:p>
            <a:fld id="{AE65042A-08D6-43F4-9209-7C0BF31FE522}" type="slidenum">
              <a:rPr lang="en-GB" smtClean="0"/>
              <a:t>11</a:t>
            </a:fld>
            <a:endParaRPr lang="en-GB"/>
          </a:p>
        </p:txBody>
      </p:sp>
    </p:spTree>
    <p:extLst>
      <p:ext uri="{BB962C8B-B14F-4D97-AF65-F5344CB8AC3E}">
        <p14:creationId xmlns:p14="http://schemas.microsoft.com/office/powerpoint/2010/main" val="40206165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3D529F-F8E2-5CCB-EE24-4C5D01262D4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489920D-1C10-A1A4-0E9B-55DAB35DF6B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C9DE82C-2893-D8AE-5FCA-F15B68963751}"/>
              </a:ext>
            </a:extLst>
          </p:cNvPr>
          <p:cNvSpPr>
            <a:spLocks noGrp="1"/>
          </p:cNvSpPr>
          <p:nvPr>
            <p:ph type="body" idx="1"/>
          </p:nvPr>
        </p:nvSpPr>
        <p:spPr/>
        <p:txBody>
          <a:bodyPr/>
          <a:lstStyle/>
          <a:p>
            <a:r>
              <a:rPr lang="en-US" dirty="0">
                <a:ea typeface="Calibri" panose="020F0502020204030204"/>
                <a:cs typeface="Calibri" panose="020F0502020204030204"/>
              </a:rPr>
              <a:t>+ 22 minutes – Bronach, 3 minutes</a:t>
            </a:r>
          </a:p>
          <a:p>
            <a:endParaRPr lang="en-US" dirty="0">
              <a:ea typeface="Calibri" panose="020F0502020204030204"/>
              <a:cs typeface="Calibri" panose="020F0502020204030204"/>
            </a:endParaRPr>
          </a:p>
          <a:p>
            <a:r>
              <a:rPr lang="en-US" dirty="0">
                <a:ea typeface="Calibri" panose="020F0502020204030204"/>
                <a:cs typeface="Calibri" panose="020F0502020204030204"/>
              </a:rPr>
              <a:t>Going back to what we said about good teams, you need to review:</a:t>
            </a:r>
          </a:p>
          <a:p>
            <a:endParaRPr lang="en-US" dirty="0">
              <a:ea typeface="Calibri" panose="020F0502020204030204"/>
              <a:cs typeface="Calibri" panose="020F0502020204030204"/>
            </a:endParaRPr>
          </a:p>
          <a:p>
            <a:pPr marL="171450" indent="-171450">
              <a:buFontTx/>
              <a:buChar char="-"/>
            </a:pPr>
            <a:r>
              <a:rPr lang="en-US" dirty="0">
                <a:ea typeface="Calibri" panose="020F0502020204030204"/>
                <a:cs typeface="Calibri" panose="020F0502020204030204"/>
              </a:rPr>
              <a:t>What support you think you need as leader of this team.  Do you have skills that you’re confident about and the time to do all these roles, or would you welcome some support for some of the tasks you need to do?</a:t>
            </a:r>
          </a:p>
          <a:p>
            <a:pPr marL="0" indent="0">
              <a:buFontTx/>
              <a:buNone/>
            </a:pPr>
            <a:endParaRPr lang="en-US" dirty="0">
              <a:ea typeface="Calibri" panose="020F0502020204030204"/>
              <a:cs typeface="Calibri" panose="020F0502020204030204"/>
            </a:endParaRPr>
          </a:p>
          <a:p>
            <a:pPr marL="171450" indent="-171450">
              <a:buFontTx/>
              <a:buChar char="-"/>
            </a:pPr>
            <a:r>
              <a:rPr lang="en-US" dirty="0">
                <a:ea typeface="Calibri" panose="020F0502020204030204"/>
                <a:cs typeface="Calibri" panose="020F0502020204030204"/>
              </a:rPr>
              <a:t>If you’ve now scoped out the job and understand what you need to get the job done, what specific roles do you now need to fill in your team?  Are there new jobs that need done that need new skills that the existing team doesn’t have?  Could the work be divided up differently to spread the load or make better use of the skills the people you have available can bring to the tasks that need to be done?  If your big issue in your district or division or county is recruiting new volunteers, having loads of accountants is not going to help!  However, if there are issues around compliance – accounts or safeguarding – then you do need people with very specific skills who can focus on those very specific jobs.</a:t>
            </a:r>
          </a:p>
          <a:p>
            <a:pPr marL="0" indent="0">
              <a:buFontTx/>
              <a:buNone/>
            </a:pPr>
            <a:endParaRPr lang="en-US" dirty="0">
              <a:ea typeface="Calibri" panose="020F0502020204030204"/>
              <a:cs typeface="Calibri" panose="020F0502020204030204"/>
            </a:endParaRPr>
          </a:p>
          <a:p>
            <a:pPr marL="171450" indent="-171450">
              <a:buFontTx/>
              <a:buChar char="-"/>
            </a:pPr>
            <a:r>
              <a:rPr lang="en-US" dirty="0">
                <a:ea typeface="Calibri" panose="020F0502020204030204"/>
                <a:cs typeface="Calibri" panose="020F0502020204030204"/>
              </a:rPr>
              <a:t>Be creative.  Just because it was done one way in the past, that doesn’t limit you in the future.  Even at county level, where you may have a written structure with roles and role descriptions, you can quickly and easily change things to better suit the current needs by having a vote at a county executive meeting.  At other levels, where there probably isn’t anything written down, a chat at a meeting to get people on board might be all you need.</a:t>
            </a:r>
          </a:p>
          <a:p>
            <a:pPr marL="171450" indent="-171450">
              <a:buFontTx/>
              <a:buChar char="-"/>
            </a:pPr>
            <a:endParaRPr lang="en-US" dirty="0">
              <a:ea typeface="Calibri" panose="020F0502020204030204"/>
              <a:cs typeface="Calibri" panose="020F0502020204030204"/>
            </a:endParaRPr>
          </a:p>
          <a:p>
            <a:pPr marL="171450" indent="-171450">
              <a:buFontTx/>
              <a:buChar char="-"/>
            </a:pPr>
            <a:r>
              <a:rPr lang="en-US" dirty="0">
                <a:ea typeface="Calibri" panose="020F0502020204030204"/>
                <a:cs typeface="Calibri" panose="020F0502020204030204"/>
              </a:rPr>
              <a:t>And we often focus on what new roles are needed, but do we weed out those that are no longer needed as well?  Otherwise, it just causes confusion – and a headache for the next person doing your job.  Say ‘thank’ you’ to the incumbent and perhaps find them something else to do, but don’t just do things because ‘that’s the way we always did it in the past’.   </a:t>
            </a:r>
          </a:p>
          <a:p>
            <a:pPr marL="171450" indent="-171450">
              <a:buFontTx/>
              <a:buChar char="-"/>
            </a:pPr>
            <a:endParaRPr lang="en-US" dirty="0">
              <a:ea typeface="Calibri" panose="020F0502020204030204"/>
              <a:cs typeface="Calibri" panose="020F0502020204030204"/>
            </a:endParaRPr>
          </a:p>
          <a:p>
            <a:pPr marL="171450" indent="-171450">
              <a:buFontTx/>
              <a:buChar char="-"/>
            </a:pPr>
            <a:r>
              <a:rPr lang="en-US" dirty="0">
                <a:ea typeface="Calibri" panose="020F0502020204030204"/>
                <a:cs typeface="Calibri" panose="020F0502020204030204"/>
              </a:rPr>
              <a:t>There are lots of role descriptions on the Girlguiding UK website that might help you think about the team that you need.  If you look at the commissioner role descriptions, they set out what is expected of the commissioner, but, of course, you just need to make sure across your team that you’re covering all these tasks.  There are also role descriptions for people running events, being an outdoor adviser, a treasurer and so on.  You can use these as a starting point and amend them to suit your particular needs.</a:t>
            </a:r>
          </a:p>
          <a:p>
            <a:endParaRPr lang="en-GB" dirty="0"/>
          </a:p>
        </p:txBody>
      </p:sp>
      <p:sp>
        <p:nvSpPr>
          <p:cNvPr id="4" name="Slide Number Placeholder 3">
            <a:extLst>
              <a:ext uri="{FF2B5EF4-FFF2-40B4-BE49-F238E27FC236}">
                <a16:creationId xmlns:a16="http://schemas.microsoft.com/office/drawing/2014/main" id="{8120F69D-EA2F-5DC3-BB1B-115A8ED9B316}"/>
              </a:ext>
            </a:extLst>
          </p:cNvPr>
          <p:cNvSpPr>
            <a:spLocks noGrp="1"/>
          </p:cNvSpPr>
          <p:nvPr>
            <p:ph type="sldNum" sz="quarter" idx="5"/>
          </p:nvPr>
        </p:nvSpPr>
        <p:spPr/>
        <p:txBody>
          <a:bodyPr/>
          <a:lstStyle/>
          <a:p>
            <a:fld id="{AE65042A-08D6-43F4-9209-7C0BF31FE522}" type="slidenum">
              <a:rPr lang="en-GB" smtClean="0"/>
              <a:t>12</a:t>
            </a:fld>
            <a:endParaRPr lang="en-GB"/>
          </a:p>
        </p:txBody>
      </p:sp>
    </p:spTree>
    <p:extLst>
      <p:ext uri="{BB962C8B-B14F-4D97-AF65-F5344CB8AC3E}">
        <p14:creationId xmlns:p14="http://schemas.microsoft.com/office/powerpoint/2010/main" val="5134919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+ 25 minutes – Barrie, 2 minutes</a:t>
            </a:r>
          </a:p>
          <a:p>
            <a:endParaRPr lang="en-GB" dirty="0"/>
          </a:p>
          <a:p>
            <a:r>
              <a:rPr lang="en-GB" dirty="0"/>
              <a:t>If you are a Commissioner of a large geographic area you may need to consider if you need a larger team to cover the area.  Perhaps you need to duplicate roles or make them smaller to make them manageable for people.</a:t>
            </a:r>
          </a:p>
          <a:p>
            <a:endParaRPr lang="en-GB" dirty="0"/>
          </a:p>
          <a:p>
            <a:r>
              <a:rPr lang="en-GB" dirty="0"/>
              <a:t>What works for you?  Perhaps you can make more use of online support/meetings, but nothing beats face-to-face contact, as we’ll come back to shortly.</a:t>
            </a:r>
          </a:p>
          <a:p>
            <a:endParaRPr lang="en-GB" dirty="0"/>
          </a:p>
        </p:txBody>
      </p:sp>
      <p:sp>
        <p:nvSpPr>
          <p:cNvPr id="4" name="Slide Number Placeholder 3"/>
          <p:cNvSpPr>
            <a:spLocks noGrp="1"/>
          </p:cNvSpPr>
          <p:nvPr>
            <p:ph type="sldNum" sz="quarter" idx="5"/>
          </p:nvPr>
        </p:nvSpPr>
        <p:spPr/>
        <p:txBody>
          <a:bodyPr/>
          <a:lstStyle/>
          <a:p>
            <a:fld id="{AE65042A-08D6-43F4-9209-7C0BF31FE522}" type="slidenum">
              <a:rPr lang="en-GB" smtClean="0"/>
              <a:t>13</a:t>
            </a:fld>
            <a:endParaRPr lang="en-GB"/>
          </a:p>
        </p:txBody>
      </p:sp>
    </p:spTree>
    <p:extLst>
      <p:ext uri="{BB962C8B-B14F-4D97-AF65-F5344CB8AC3E}">
        <p14:creationId xmlns:p14="http://schemas.microsoft.com/office/powerpoint/2010/main" val="5052415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panose="020F0502020204030204"/>
                <a:cs typeface="Calibri" panose="020F0502020204030204"/>
              </a:rPr>
              <a:t>+ 27 minutes – Barrie, one minute</a:t>
            </a:r>
          </a:p>
          <a:p>
            <a:endParaRPr lang="en-US" dirty="0">
              <a:ea typeface="Calibri" panose="020F0502020204030204"/>
              <a:cs typeface="Calibri" panose="020F0502020204030204"/>
            </a:endParaRPr>
          </a:p>
          <a:p>
            <a:r>
              <a:rPr lang="en-US" dirty="0">
                <a:ea typeface="Calibri" panose="020F0502020204030204"/>
                <a:cs typeface="Calibri" panose="020F0502020204030204"/>
              </a:rPr>
              <a:t>Make friends with your </a:t>
            </a:r>
            <a:r>
              <a:rPr lang="en-US" dirty="0" err="1">
                <a:ea typeface="Calibri" panose="020F0502020204030204"/>
                <a:cs typeface="Calibri" panose="020F0502020204030204"/>
              </a:rPr>
              <a:t>neighbours</a:t>
            </a:r>
            <a:r>
              <a:rPr lang="en-US" dirty="0">
                <a:ea typeface="Calibri" panose="020F0502020204030204"/>
                <a:cs typeface="Calibri" panose="020F0502020204030204"/>
              </a:rPr>
              <a:t>, take advantage of conferences like this to build your network, go to the support groups or trainings put on by Girlguiding Scotland.  That’s your big team.</a:t>
            </a:r>
          </a:p>
          <a:p>
            <a:endParaRPr lang="en-GB" dirty="0"/>
          </a:p>
        </p:txBody>
      </p:sp>
      <p:sp>
        <p:nvSpPr>
          <p:cNvPr id="4" name="Slide Number Placeholder 3"/>
          <p:cNvSpPr>
            <a:spLocks noGrp="1"/>
          </p:cNvSpPr>
          <p:nvPr>
            <p:ph type="sldNum" sz="quarter" idx="5"/>
          </p:nvPr>
        </p:nvSpPr>
        <p:spPr/>
        <p:txBody>
          <a:bodyPr/>
          <a:lstStyle/>
          <a:p>
            <a:fld id="{AE65042A-08D6-43F4-9209-7C0BF31FE522}" type="slidenum">
              <a:rPr lang="en-GB" smtClean="0"/>
              <a:t>14</a:t>
            </a:fld>
            <a:endParaRPr lang="en-GB"/>
          </a:p>
        </p:txBody>
      </p:sp>
    </p:spTree>
    <p:extLst>
      <p:ext uri="{BB962C8B-B14F-4D97-AF65-F5344CB8AC3E}">
        <p14:creationId xmlns:p14="http://schemas.microsoft.com/office/powerpoint/2010/main" val="32886584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+ 28 minutes – Barrie, 6 minutes</a:t>
            </a:r>
          </a:p>
          <a:p>
            <a:endParaRPr lang="en-GB" dirty="0"/>
          </a:p>
          <a:p>
            <a:r>
              <a:rPr lang="en-GB" dirty="0"/>
              <a:t>Of course, getting the right people for the job isn’t always that easy.  Ask for suggestions – how </a:t>
            </a:r>
            <a:r>
              <a:rPr lang="en-GB" b="1" dirty="0"/>
              <a:t>do</a:t>
            </a:r>
            <a:r>
              <a:rPr lang="en-GB" dirty="0"/>
              <a:t> they find people?  Do you need different strategies depending on the role you’re trying to fill, or the level that the vacancy is at (district/division/county)?</a:t>
            </a:r>
          </a:p>
          <a:p>
            <a:endParaRPr lang="en-GB" dirty="0"/>
          </a:p>
          <a:p>
            <a:r>
              <a:rPr lang="en-GB" dirty="0"/>
              <a:t>How have people found suitable members for their team?  Have a chat with the people around you and share your successes with them.  If anyone is willing to share with us all, please do so!</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According to a National Council for Voluntary Organisations’ report into volunteering in 2019, </a:t>
            </a:r>
            <a:r>
              <a:rPr lang="en-GB" sz="1200" b="0" i="0" kern="1200" dirty="0">
                <a:solidFill>
                  <a:schemeClr val="tx1"/>
                </a:solidFill>
                <a:effectLst/>
                <a:latin typeface="+mn-lt"/>
                <a:ea typeface="+mn-ea"/>
                <a:cs typeface="+mn-cs"/>
              </a:rPr>
              <a:t>Among those who had not volunteered in the last year, some said they could be encouraged to get involved. The things that would most encourage them to get involved are having flexibility with their time committed (50%), flexibility with the way they give their help (</a:t>
            </a:r>
            <a:r>
              <a:rPr lang="en-GB" sz="1200" b="0" i="0" kern="1200" dirty="0" err="1">
                <a:solidFill>
                  <a:schemeClr val="tx1"/>
                </a:solidFill>
                <a:effectLst/>
                <a:latin typeface="+mn-lt"/>
                <a:ea typeface="+mn-ea"/>
                <a:cs typeface="+mn-cs"/>
              </a:rPr>
              <a:t>eg</a:t>
            </a:r>
            <a:r>
              <a:rPr lang="en-GB" sz="1200" b="0" i="0" kern="1200" dirty="0">
                <a:solidFill>
                  <a:schemeClr val="tx1"/>
                </a:solidFill>
                <a:effectLst/>
                <a:latin typeface="+mn-lt"/>
                <a:ea typeface="+mn-ea"/>
                <a:cs typeface="+mn-cs"/>
              </a:rPr>
              <a:t> doing it from home) (40%) and being asked directly (28%).  </a:t>
            </a:r>
            <a:r>
              <a:rPr lang="en-US" dirty="0"/>
              <a:t>Also it’s really important to note, especially in relation to volunteering, if someone is good at something, or it’s a topic/area of volunteering that they enjoy – it’s less likely to feel like a chore.  </a:t>
            </a:r>
            <a:r>
              <a:rPr lang="en-GB" sz="1200" b="0" i="0" kern="1200" dirty="0">
                <a:solidFill>
                  <a:schemeClr val="tx1"/>
                </a:solidFill>
                <a:effectLst/>
                <a:latin typeface="+mn-lt"/>
                <a:ea typeface="+mn-ea"/>
                <a:cs typeface="+mn-cs"/>
              </a:rPr>
              <a:t>So bear those things in mind when trying to recruit someone into your team!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kern="1200" dirty="0">
              <a:solidFill>
                <a:schemeClr val="tx1"/>
              </a:solidFill>
              <a:effectLst/>
              <a:latin typeface="+mn-lt"/>
              <a:ea typeface="+mn-ea"/>
              <a:cs typeface="+mn-cs"/>
            </a:endParaRPr>
          </a:p>
          <a:p>
            <a:r>
              <a:rPr lang="en-US" dirty="0">
                <a:ea typeface="Calibri"/>
                <a:cs typeface="Calibri"/>
              </a:rPr>
              <a:t>What are the boring but often effective ways of finding people?  Expect them to say:</a:t>
            </a:r>
          </a:p>
          <a:p>
            <a:pPr marL="191407" indent="-191407">
              <a:buFontTx/>
              <a:buChar char="-"/>
            </a:pPr>
            <a:r>
              <a:rPr lang="en-US" dirty="0">
                <a:ea typeface="Calibri"/>
                <a:cs typeface="Calibri"/>
              </a:rPr>
              <a:t>Consult the district team: they might have a volunteer or a parent who would fit the job</a:t>
            </a:r>
          </a:p>
          <a:p>
            <a:pPr marL="191407" indent="-191407">
              <a:buFontTx/>
              <a:buChar char="-"/>
            </a:pPr>
            <a:r>
              <a:rPr lang="en-US" dirty="0">
                <a:ea typeface="Calibri"/>
                <a:cs typeface="Calibri"/>
              </a:rPr>
              <a:t>Use the volunteer bureau to advertise vacancies</a:t>
            </a:r>
          </a:p>
          <a:p>
            <a:pPr marL="191407" indent="-191407">
              <a:buFontTx/>
              <a:buChar char="-"/>
            </a:pPr>
            <a:r>
              <a:rPr lang="en-US" dirty="0">
                <a:ea typeface="Calibri"/>
                <a:cs typeface="Calibri"/>
              </a:rPr>
              <a:t>Advertise on social media</a:t>
            </a:r>
          </a:p>
          <a:p>
            <a:pPr marL="191407" indent="-191407">
              <a:buFontTx/>
              <a:buChar char="-"/>
            </a:pPr>
            <a:r>
              <a:rPr lang="en-US" dirty="0">
                <a:ea typeface="Calibri"/>
                <a:cs typeface="Calibri"/>
              </a:rPr>
              <a:t>Ask the </a:t>
            </a:r>
            <a:r>
              <a:rPr lang="en-US" dirty="0" err="1">
                <a:ea typeface="Calibri"/>
                <a:cs typeface="Calibri"/>
              </a:rPr>
              <a:t>neighbouring</a:t>
            </a:r>
            <a:r>
              <a:rPr lang="en-US" dirty="0">
                <a:ea typeface="Calibri"/>
                <a:cs typeface="Calibri"/>
              </a:rPr>
              <a:t> district/division if they have someone who might take on the job</a:t>
            </a:r>
          </a:p>
          <a:p>
            <a:pPr marL="191407" indent="-191407">
              <a:buFontTx/>
              <a:buChar char="-"/>
            </a:pPr>
            <a:r>
              <a:rPr lang="en-US" dirty="0">
                <a:ea typeface="Calibri"/>
                <a:cs typeface="Calibri"/>
              </a:rPr>
              <a:t>Ask generally: people are less likely to put themselves forward for a role, but might take it on if approached directly</a:t>
            </a:r>
          </a:p>
          <a:p>
            <a:pPr marL="191407" indent="-191407">
              <a:buFontTx/>
              <a:buChar char="-"/>
            </a:pPr>
            <a:r>
              <a:rPr lang="en-US" dirty="0">
                <a:ea typeface="Calibri"/>
                <a:cs typeface="Calibri"/>
              </a:rPr>
              <a:t>Think about young people who might want experience to put on their CV, or as a clause for their Queen’s Guide or DoE etc.</a:t>
            </a:r>
          </a:p>
          <a:p>
            <a:endParaRPr lang="en-US" dirty="0">
              <a:ea typeface="Calibri"/>
              <a:cs typeface="Calibri"/>
            </a:endParaRPr>
          </a:p>
          <a:p>
            <a:r>
              <a:rPr lang="en-US" dirty="0">
                <a:ea typeface="Calibri"/>
                <a:cs typeface="Calibri"/>
              </a:rPr>
              <a:t>Remind them to be as inclusive as possible – can’t just give the job to your mates, so how can be as open to new people, younger people, people from different backgrounds as possible?</a:t>
            </a:r>
          </a:p>
          <a:p>
            <a:endParaRPr lang="en-GB" dirty="0"/>
          </a:p>
        </p:txBody>
      </p:sp>
      <p:sp>
        <p:nvSpPr>
          <p:cNvPr id="4" name="Slide Number Placeholder 3"/>
          <p:cNvSpPr>
            <a:spLocks noGrp="1"/>
          </p:cNvSpPr>
          <p:nvPr>
            <p:ph type="sldNum" sz="quarter" idx="5"/>
          </p:nvPr>
        </p:nvSpPr>
        <p:spPr/>
        <p:txBody>
          <a:bodyPr/>
          <a:lstStyle/>
          <a:p>
            <a:fld id="{AE65042A-08D6-43F4-9209-7C0BF31FE522}" type="slidenum">
              <a:rPr lang="en-GB" smtClean="0"/>
              <a:t>15</a:t>
            </a:fld>
            <a:endParaRPr lang="en-GB"/>
          </a:p>
        </p:txBody>
      </p:sp>
    </p:spTree>
    <p:extLst>
      <p:ext uri="{BB962C8B-B14F-4D97-AF65-F5344CB8AC3E}">
        <p14:creationId xmlns:p14="http://schemas.microsoft.com/office/powerpoint/2010/main" val="23287788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+ 34 minutes – Barrie, 3 minutes</a:t>
            </a:r>
          </a:p>
          <a:p>
            <a:endParaRPr lang="en-US" dirty="0">
              <a:ea typeface="Calibri"/>
              <a:cs typeface="Calibri"/>
            </a:endParaRPr>
          </a:p>
          <a:p>
            <a:r>
              <a:rPr lang="en-US" dirty="0">
                <a:ea typeface="Calibri"/>
                <a:cs typeface="Calibri"/>
              </a:rPr>
              <a:t>How do you find that really key person who would complete your team?  How did you end up on the team that you’re currently part of?  Would that work for other people?  What’s the most unusual way that you’ve recruited someone to a team?   Have you recruited a superhero and how did you do it – has anyone got a story that they’re prepared to share with us?</a:t>
            </a:r>
          </a:p>
          <a:p>
            <a:endParaRPr lang="en-GB" dirty="0"/>
          </a:p>
        </p:txBody>
      </p:sp>
      <p:sp>
        <p:nvSpPr>
          <p:cNvPr id="4" name="Slide Number Placeholder 3"/>
          <p:cNvSpPr>
            <a:spLocks noGrp="1"/>
          </p:cNvSpPr>
          <p:nvPr>
            <p:ph type="sldNum" sz="quarter" idx="5"/>
          </p:nvPr>
        </p:nvSpPr>
        <p:spPr/>
        <p:txBody>
          <a:bodyPr/>
          <a:lstStyle/>
          <a:p>
            <a:fld id="{AE65042A-08D6-43F4-9209-7C0BF31FE522}" type="slidenum">
              <a:rPr lang="en-GB" smtClean="0"/>
              <a:t>16</a:t>
            </a:fld>
            <a:endParaRPr lang="en-GB"/>
          </a:p>
        </p:txBody>
      </p:sp>
    </p:spTree>
    <p:extLst>
      <p:ext uri="{BB962C8B-B14F-4D97-AF65-F5344CB8AC3E}">
        <p14:creationId xmlns:p14="http://schemas.microsoft.com/office/powerpoint/2010/main" val="9851043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+ 37 minutes – Barrie, 4 minutes</a:t>
            </a:r>
          </a:p>
          <a:p>
            <a:endParaRPr lang="en-GB" dirty="0"/>
          </a:p>
          <a:p>
            <a:r>
              <a:rPr lang="en-GB" dirty="0"/>
              <a:t>You need to keep the people you have already, while thinking about potential recruits and new roles, so here are some ideas for doing that.</a:t>
            </a:r>
          </a:p>
          <a:p>
            <a:endParaRPr lang="en-GB" dirty="0"/>
          </a:p>
          <a:p>
            <a:r>
              <a:rPr lang="en-GB" dirty="0"/>
              <a:t>- You need to get to know people and visiting them in your units is a great way to do that.  You can spot the talent.  You can see who the peacemakers and the negotiators are, who the really focussed people are, who the creatives are.  Or who might get there with a bit of support and training.</a:t>
            </a:r>
          </a:p>
          <a:p>
            <a:endParaRPr lang="en-GB" dirty="0"/>
          </a:p>
          <a:p>
            <a:pPr marL="171450" indent="-171450">
              <a:buFontTx/>
              <a:buChar char="-"/>
            </a:pPr>
            <a:r>
              <a:rPr lang="en-GB" dirty="0"/>
              <a:t>They will get to know you if you visit them or you organise district or division meetings or social events.  The better they know you, the easier it will be for you to approach them about a prospective role.</a:t>
            </a:r>
          </a:p>
          <a:p>
            <a:pPr marL="171450" indent="-171450">
              <a:buFontTx/>
              <a:buChar char="-"/>
            </a:pPr>
            <a:endParaRPr lang="en-GB" dirty="0"/>
          </a:p>
          <a:p>
            <a:pPr marL="171450" indent="-171450">
              <a:buFontTx/>
              <a:buChar char="-"/>
            </a:pPr>
            <a:r>
              <a:rPr lang="en-GB" dirty="0"/>
              <a:t>Are you too limited in who you make approaches to?  Just because someone is younger, only been involved a guiding for a short time, seems to be a busy person, hasn’t previously done a similar role, lives in a particular place, has family or other commitments, comes from a less privileged background or a minority ethnic group, it doesn’t mean they wouldn’t be good for the role you’re trying to fill.  They might need support, at least initially, but if you limit the pool of people you approach, then you are less likely to be successful.</a:t>
            </a:r>
          </a:p>
          <a:p>
            <a:pPr marL="171450" indent="-171450">
              <a:buFontTx/>
              <a:buChar char="-"/>
            </a:pPr>
            <a:endParaRPr lang="en-GB" dirty="0"/>
          </a:p>
          <a:p>
            <a:pPr marL="171450" indent="-171450">
              <a:buFontTx/>
              <a:buChar char="-"/>
            </a:pPr>
            <a:r>
              <a:rPr lang="en-GB" dirty="0"/>
              <a:t>At the same time, you can grow existing members of your community by giving them the opportunities to develop their skills.  Celebrate their talents – publicly if they’re happy with that, or privately by a positive email or card or a simple thank you.  Do you regularly give out thanks badges or nominate people for awards?</a:t>
            </a:r>
          </a:p>
          <a:p>
            <a:pPr marL="171450" indent="-171450">
              <a:buFontTx/>
              <a:buChar char="-"/>
            </a:pPr>
            <a:endParaRPr lang="en-GB" dirty="0"/>
          </a:p>
          <a:p>
            <a:pPr marL="171450" indent="-171450">
              <a:buFontTx/>
              <a:buChar char="-"/>
            </a:pPr>
            <a:r>
              <a:rPr lang="en-GB" dirty="0"/>
              <a:t>Some volunteers are put off by cliquishness or the perception that you have to be part of the ‘in’ crowd to play a part in the wider team.  Is that true in your area?  What can you do encourage everyone to get involved?</a:t>
            </a:r>
          </a:p>
          <a:p>
            <a:endParaRPr lang="en-GB" dirty="0"/>
          </a:p>
        </p:txBody>
      </p:sp>
      <p:sp>
        <p:nvSpPr>
          <p:cNvPr id="4" name="Slide Number Placeholder 3"/>
          <p:cNvSpPr>
            <a:spLocks noGrp="1"/>
          </p:cNvSpPr>
          <p:nvPr>
            <p:ph type="sldNum" sz="quarter" idx="5"/>
          </p:nvPr>
        </p:nvSpPr>
        <p:spPr/>
        <p:txBody>
          <a:bodyPr/>
          <a:lstStyle/>
          <a:p>
            <a:fld id="{AE65042A-08D6-43F4-9209-7C0BF31FE522}" type="slidenum">
              <a:rPr lang="en-GB" smtClean="0"/>
              <a:t>17</a:t>
            </a:fld>
            <a:endParaRPr lang="en-GB"/>
          </a:p>
        </p:txBody>
      </p:sp>
    </p:spTree>
    <p:extLst>
      <p:ext uri="{BB962C8B-B14F-4D97-AF65-F5344CB8AC3E}">
        <p14:creationId xmlns:p14="http://schemas.microsoft.com/office/powerpoint/2010/main" val="171935468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+ 41 minutes – Barrie, 4 minutes</a:t>
            </a:r>
          </a:p>
          <a:p>
            <a:endParaRPr lang="en-GB" dirty="0"/>
          </a:p>
          <a:p>
            <a:r>
              <a:rPr lang="en-GB" dirty="0"/>
              <a:t>Some top tips here for making sure that every interaction you have with your team or potential team members is a positive one.</a:t>
            </a:r>
          </a:p>
          <a:p>
            <a:endParaRPr lang="en-GB" dirty="0"/>
          </a:p>
          <a:p>
            <a:pPr marL="171450" indent="-171450">
              <a:buFontTx/>
              <a:buChar char="-"/>
            </a:pPr>
            <a:r>
              <a:rPr lang="en-GB" dirty="0"/>
              <a:t>It’s very off putting if you use acronyms that people don’t understand but are too embarrassed to ask what they mean, and we’re often very guilty of that.  REN, anyone?</a:t>
            </a:r>
          </a:p>
          <a:p>
            <a:pPr marL="171450" indent="-171450">
              <a:buFontTx/>
              <a:buChar char="-"/>
            </a:pPr>
            <a:r>
              <a:rPr lang="en-GB" dirty="0"/>
              <a:t>Make sure people are heard when they make a contribution – don’t let the quieter ones be drowned out by the loud people.  We all try to ensue that with our girls, but you need to do it with adults too.</a:t>
            </a:r>
          </a:p>
          <a:p>
            <a:pPr marL="171450" indent="-171450">
              <a:buFontTx/>
              <a:buChar char="-"/>
            </a:pPr>
            <a:r>
              <a:rPr lang="en-GB" dirty="0"/>
              <a:t>Try to see yourself as other people see you.  Are you someone that people are wary of?  Or are you open and approachable?</a:t>
            </a:r>
          </a:p>
          <a:p>
            <a:pPr marL="171450" indent="-171450">
              <a:buFontTx/>
              <a:buChar char="-"/>
            </a:pPr>
            <a:r>
              <a:rPr lang="en-GB" dirty="0"/>
              <a:t>Treating people differently is not showing prejudice.  Instead, it’s responding to them in a way that meets their needs or allows them to do their best.  So don’t be patronising, but do be willing to adapt your approach for different people.</a:t>
            </a:r>
          </a:p>
          <a:p>
            <a:pPr marL="171450" indent="-171450">
              <a:buFontTx/>
              <a:buChar char="-"/>
            </a:pPr>
            <a:r>
              <a:rPr lang="en-GB" dirty="0"/>
              <a:t>Avoid ‘no’, ‘don’t’, ‘can’t’ etc.  Try to use positive words instead – tell people what you want them to do, not what you don’t want them to do.  Challenge gently, turn questions back on them so that they can see that you’re interested and trying to help them rather than being critical.  One great way to stem creativity is to immediately criticise what someone says.</a:t>
            </a:r>
          </a:p>
          <a:p>
            <a:endParaRPr lang="en-GB" dirty="0"/>
          </a:p>
        </p:txBody>
      </p:sp>
      <p:sp>
        <p:nvSpPr>
          <p:cNvPr id="4" name="Slide Number Placeholder 3"/>
          <p:cNvSpPr>
            <a:spLocks noGrp="1"/>
          </p:cNvSpPr>
          <p:nvPr>
            <p:ph type="sldNum" sz="quarter" idx="5"/>
          </p:nvPr>
        </p:nvSpPr>
        <p:spPr/>
        <p:txBody>
          <a:bodyPr/>
          <a:lstStyle/>
          <a:p>
            <a:fld id="{AE65042A-08D6-43F4-9209-7C0BF31FE522}" type="slidenum">
              <a:rPr lang="en-GB" smtClean="0"/>
              <a:t>18</a:t>
            </a:fld>
            <a:endParaRPr lang="en-GB"/>
          </a:p>
        </p:txBody>
      </p:sp>
    </p:spTree>
    <p:extLst>
      <p:ext uri="{BB962C8B-B14F-4D97-AF65-F5344CB8AC3E}">
        <p14:creationId xmlns:p14="http://schemas.microsoft.com/office/powerpoint/2010/main" val="13451333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+ 45 minutes – Bronach, one minute</a:t>
            </a:r>
          </a:p>
          <a:p>
            <a:endParaRPr lang="en-GB" dirty="0"/>
          </a:p>
          <a:p>
            <a:r>
              <a:rPr lang="en-GB" dirty="0"/>
              <a:t>Once your team is up and running you will probably find that there is a whole lot of work going on, but not all of it might have an obvious purpose or be well co-ordinated.  Sometimes it’s easier to deal with one cat at a time but do hold a full team meeting every so often just to check that everyone is coping with what they need to do.</a:t>
            </a:r>
          </a:p>
          <a:p>
            <a:endParaRPr lang="en-GB" dirty="0"/>
          </a:p>
        </p:txBody>
      </p:sp>
      <p:sp>
        <p:nvSpPr>
          <p:cNvPr id="4" name="Slide Number Placeholder 3"/>
          <p:cNvSpPr>
            <a:spLocks noGrp="1"/>
          </p:cNvSpPr>
          <p:nvPr>
            <p:ph type="sldNum" sz="quarter" idx="5"/>
          </p:nvPr>
        </p:nvSpPr>
        <p:spPr/>
        <p:txBody>
          <a:bodyPr/>
          <a:lstStyle/>
          <a:p>
            <a:fld id="{AE65042A-08D6-43F4-9209-7C0BF31FE522}" type="slidenum">
              <a:rPr lang="en-GB" smtClean="0"/>
              <a:t>19</a:t>
            </a:fld>
            <a:endParaRPr lang="en-GB"/>
          </a:p>
        </p:txBody>
      </p:sp>
    </p:spTree>
    <p:extLst>
      <p:ext uri="{BB962C8B-B14F-4D97-AF65-F5344CB8AC3E}">
        <p14:creationId xmlns:p14="http://schemas.microsoft.com/office/powerpoint/2010/main" val="31367615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Trainers introduce themselves</a:t>
            </a:r>
          </a:p>
          <a:p>
            <a:endParaRPr lang="en-GB" dirty="0"/>
          </a:p>
        </p:txBody>
      </p:sp>
      <p:sp>
        <p:nvSpPr>
          <p:cNvPr id="4" name="Slide Number Placeholder 3"/>
          <p:cNvSpPr>
            <a:spLocks noGrp="1"/>
          </p:cNvSpPr>
          <p:nvPr>
            <p:ph type="sldNum" sz="quarter" idx="5"/>
          </p:nvPr>
        </p:nvSpPr>
        <p:spPr/>
        <p:txBody>
          <a:bodyPr/>
          <a:lstStyle/>
          <a:p>
            <a:fld id="{AE65042A-08D6-43F4-9209-7C0BF31FE522}" type="slidenum">
              <a:rPr lang="en-GB" smtClean="0"/>
              <a:t>2</a:t>
            </a:fld>
            <a:endParaRPr lang="en-GB"/>
          </a:p>
        </p:txBody>
      </p:sp>
    </p:spTree>
    <p:extLst>
      <p:ext uri="{BB962C8B-B14F-4D97-AF65-F5344CB8AC3E}">
        <p14:creationId xmlns:p14="http://schemas.microsoft.com/office/powerpoint/2010/main" val="305260968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+ 46 minutes – Bronach, 4 minutes </a:t>
            </a:r>
          </a:p>
          <a:p>
            <a:endParaRPr lang="en-GB" dirty="0"/>
          </a:p>
          <a:p>
            <a:r>
              <a:rPr lang="en-GB" dirty="0"/>
              <a:t>Some of you will be familiar with this model from Tuckman and Jensen.  Although it comes from the world of business management, it is very relevant to teams in Girlguiding.  We work in teams a lot of the time – it’s one of our Five Essentials after all – and sometimes those are short-lived, get set up and finish at a particular time, and have a very specific task.  Other teams are around for longer, have people leave and join at different times, and may have a number of tasks to complete, as we said earlier.  However, the principles still hold.</a:t>
            </a:r>
          </a:p>
          <a:p>
            <a:endParaRPr lang="en-GB" dirty="0"/>
          </a:p>
          <a:p>
            <a:r>
              <a:rPr lang="en-GB" dirty="0"/>
              <a:t>Most teams go through a similar process in terms of their development.</a:t>
            </a:r>
          </a:p>
          <a:p>
            <a:endParaRPr lang="en-GB" dirty="0"/>
          </a:p>
          <a:p>
            <a:r>
              <a:rPr lang="en-GB" dirty="0"/>
              <a:t>Initially, in the forming stage, people are usually polite but they are sussing the rest of the team out. They may wonder why someone has a particular role when they feel they could do it better.  They might not speak up if they have concerns, or may look like they’re deliberately not engaging, when really they’re just a bit nervous about committing themselves.</a:t>
            </a:r>
          </a:p>
          <a:p>
            <a:endParaRPr lang="en-GB" dirty="0"/>
          </a:p>
          <a:p>
            <a:r>
              <a:rPr lang="en-GB" dirty="0"/>
              <a:t>In the storming stage, relationships and meetings may become rather heated and it is your job as Commissioner to stay calm and smooth ruffled feathers. Those feathers may be ruffled by the most random of things.  Every time you get someone new into the team, you may find a bit of a storm coming on, but hold your nerve – it will pass!</a:t>
            </a:r>
          </a:p>
          <a:p>
            <a:endParaRPr lang="en-GB" dirty="0"/>
          </a:p>
          <a:p>
            <a:r>
              <a:rPr lang="en-GB" dirty="0"/>
              <a:t>Once you get to the norming phase, it will feel like you’re making progress, and that will redouble when the team becomes a well-oiled machine in the performing stage.  And then a key person leaves, or the commissioner’s term comes to an end, and it feels like everyone is thrown into the mourning or adjourning phase, or right back to the forming stage again.  Of course, for most of our teams, the task is not complete – it just gets handed on to another team, which we will look at shortly.</a:t>
            </a:r>
          </a:p>
          <a:p>
            <a:endParaRPr lang="en-GB" dirty="0"/>
          </a:p>
          <a:p>
            <a:r>
              <a:rPr lang="en-GB" dirty="0"/>
              <a:t>Other management experts (such as Belbin) have suggested that an ideal team size is 4-8, as anything smaller is too small to creatively manage the task and a bigger team will inevitably split into smaller ones.  Belbin also emphases the importance of having people within the team who are task focussed, so they keep things on track, while other people need to be focussed on the social aspects of how the team members relate to each other, and others provide the more strategic or creative thinking side of things.  If you’ve got all of those covered in your team, you will do well.</a:t>
            </a:r>
          </a:p>
          <a:p>
            <a:endParaRPr lang="en-GB" dirty="0"/>
          </a:p>
        </p:txBody>
      </p:sp>
      <p:sp>
        <p:nvSpPr>
          <p:cNvPr id="4" name="Slide Number Placeholder 3"/>
          <p:cNvSpPr>
            <a:spLocks noGrp="1"/>
          </p:cNvSpPr>
          <p:nvPr>
            <p:ph type="sldNum" sz="quarter" idx="5"/>
          </p:nvPr>
        </p:nvSpPr>
        <p:spPr/>
        <p:txBody>
          <a:bodyPr/>
          <a:lstStyle/>
          <a:p>
            <a:fld id="{AE65042A-08D6-43F4-9209-7C0BF31FE522}" type="slidenum">
              <a:rPr lang="en-GB" smtClean="0"/>
              <a:t>20</a:t>
            </a:fld>
            <a:endParaRPr lang="en-GB"/>
          </a:p>
        </p:txBody>
      </p:sp>
    </p:spTree>
    <p:extLst>
      <p:ext uri="{BB962C8B-B14F-4D97-AF65-F5344CB8AC3E}">
        <p14:creationId xmlns:p14="http://schemas.microsoft.com/office/powerpoint/2010/main" val="330473110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+50 minutes – Bronach, one minute</a:t>
            </a:r>
          </a:p>
          <a:p>
            <a:endParaRPr lang="en-US" dirty="0"/>
          </a:p>
          <a:p>
            <a:r>
              <a:rPr lang="en-US" dirty="0"/>
              <a:t>Some of us might have had to do this in another context, but we’re not great at doing it in guiding.  We often seem to get taken by surprise when a commissioner or adviser finishes their role or a unit leader steps down, even though we know that some people are appointed for a fixed period and leaders don’t stay forever.  So how can we do this better?</a:t>
            </a:r>
          </a:p>
          <a:p>
            <a:endParaRPr lang="en-GB" dirty="0"/>
          </a:p>
        </p:txBody>
      </p:sp>
      <p:sp>
        <p:nvSpPr>
          <p:cNvPr id="4" name="Slide Number Placeholder 3"/>
          <p:cNvSpPr>
            <a:spLocks noGrp="1"/>
          </p:cNvSpPr>
          <p:nvPr>
            <p:ph type="sldNum" sz="quarter" idx="5"/>
          </p:nvPr>
        </p:nvSpPr>
        <p:spPr/>
        <p:txBody>
          <a:bodyPr/>
          <a:lstStyle/>
          <a:p>
            <a:fld id="{AE65042A-08D6-43F4-9209-7C0BF31FE522}" type="slidenum">
              <a:rPr lang="en-GB" smtClean="0"/>
              <a:t>21</a:t>
            </a:fld>
            <a:endParaRPr lang="en-GB"/>
          </a:p>
        </p:txBody>
      </p:sp>
    </p:spTree>
    <p:extLst>
      <p:ext uri="{BB962C8B-B14F-4D97-AF65-F5344CB8AC3E}">
        <p14:creationId xmlns:p14="http://schemas.microsoft.com/office/powerpoint/2010/main" val="100860296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+51 minutes – Bronach 2 minutes</a:t>
            </a:r>
          </a:p>
          <a:p>
            <a:endParaRPr lang="en-US" b="0" dirty="0"/>
          </a:p>
          <a:p>
            <a:r>
              <a:rPr lang="en-US" b="0" dirty="0"/>
              <a:t>Here are some things that we could do to plan for the future.  A lot of it is the same as for building your current team, but perhaps with a different timeframe in mind.</a:t>
            </a:r>
          </a:p>
          <a:p>
            <a:endParaRPr lang="en-US" b="0" dirty="0"/>
          </a:p>
          <a:p>
            <a:pPr marL="319012" indent="-319012">
              <a:buFont typeface="Arial"/>
              <a:buChar char="•"/>
            </a:pPr>
            <a:r>
              <a:rPr lang="en-US" b="1" dirty="0"/>
              <a:t>Identifying Key Positions</a:t>
            </a:r>
            <a:r>
              <a:rPr lang="en-US" dirty="0"/>
              <a:t>: </a:t>
            </a:r>
            <a:r>
              <a:rPr lang="en-US" dirty="0" err="1"/>
              <a:t>Recognise</a:t>
            </a:r>
            <a:r>
              <a:rPr lang="en-US" dirty="0"/>
              <a:t> the roles that must have someone in place to take over and when the current person is likely to finish. </a:t>
            </a:r>
          </a:p>
          <a:p>
            <a:pPr marL="319012" indent="-319012">
              <a:buFont typeface="Arial"/>
              <a:buChar char="•"/>
            </a:pPr>
            <a:r>
              <a:rPr lang="en-US" b="1" dirty="0"/>
              <a:t>Assessing Current Talent</a:t>
            </a:r>
            <a:r>
              <a:rPr lang="en-US" dirty="0"/>
              <a:t>: How well do we know our current team or other people who could join the team, and what skills they could offer?  How can we find that out?</a:t>
            </a:r>
            <a:endParaRPr lang="en-US" dirty="0">
              <a:ea typeface="Calibri"/>
              <a:cs typeface="Calibri"/>
            </a:endParaRPr>
          </a:p>
          <a:p>
            <a:pPr marL="319012" indent="-319012">
              <a:buFont typeface="Arial"/>
              <a:buChar char="•"/>
            </a:pPr>
            <a:r>
              <a:rPr lang="en-US" b="1" dirty="0"/>
              <a:t>Developing Talent</a:t>
            </a:r>
            <a:r>
              <a:rPr lang="en-US" dirty="0"/>
              <a:t>: Perhaps we could offer more skill-led mentoring or opportunities to shadow someone in the team or come and help at events or projects. </a:t>
            </a:r>
            <a:endParaRPr lang="en-US" dirty="0">
              <a:ea typeface="Calibri"/>
              <a:cs typeface="Calibri"/>
            </a:endParaRPr>
          </a:p>
          <a:p>
            <a:pPr marL="319012" indent="-319012">
              <a:buFont typeface="Arial"/>
              <a:buChar char="•"/>
            </a:pPr>
            <a:r>
              <a:rPr lang="en-US" b="1" dirty="0"/>
              <a:t>Creating a Talent Pipeline</a:t>
            </a:r>
            <a:r>
              <a:rPr lang="en-US" dirty="0"/>
              <a:t>: Establishing a pool of qualified and prepared candidates who can step into key positions when needed. </a:t>
            </a:r>
            <a:endParaRPr lang="en-US" dirty="0">
              <a:ea typeface="Calibri"/>
              <a:cs typeface="Calibri"/>
            </a:endParaRPr>
          </a:p>
          <a:p>
            <a:pPr marL="319012" indent="-319012">
              <a:buFont typeface="Arial"/>
              <a:buChar char="•"/>
            </a:pPr>
            <a:r>
              <a:rPr lang="en-US" b="1" dirty="0"/>
              <a:t>Leadership Development</a:t>
            </a:r>
            <a:r>
              <a:rPr lang="en-US" dirty="0"/>
              <a:t>: Providing opportunities for volunteers to develop leadership skills, such as decision-making, strategic thinking and team management. </a:t>
            </a:r>
            <a:endParaRPr lang="en-US" dirty="0">
              <a:ea typeface="Calibri"/>
              <a:cs typeface="Calibri"/>
            </a:endParaRPr>
          </a:p>
          <a:p>
            <a:pPr marL="319012" indent="-319012">
              <a:buFont typeface="Arial"/>
              <a:buChar char="•"/>
            </a:pPr>
            <a:r>
              <a:rPr lang="en-US" b="1" dirty="0"/>
              <a:t>Monitoring and Evaluation</a:t>
            </a:r>
            <a:r>
              <a:rPr lang="en-US" dirty="0"/>
              <a:t>: Continuously assessing the effectiveness of succession planning efforts and adjusting as necessary, such as regular reviews of the talent pipeline.</a:t>
            </a:r>
          </a:p>
          <a:p>
            <a:pPr marL="319012" indent="-319012">
              <a:buFont typeface="Arial"/>
              <a:buChar char="•"/>
            </a:pPr>
            <a:r>
              <a:rPr lang="en-US" b="1" dirty="0">
                <a:ea typeface="Calibri"/>
                <a:cs typeface="Calibri"/>
              </a:rPr>
              <a:t>Communication</a:t>
            </a:r>
            <a:r>
              <a:rPr lang="en-US" dirty="0">
                <a:ea typeface="Calibri"/>
                <a:cs typeface="Calibri"/>
              </a:rPr>
              <a:t>: How can we advertise positions so that the right people see them and feel encouraged to apply for them?</a:t>
            </a:r>
          </a:p>
          <a:p>
            <a:endParaRPr lang="en-GB" dirty="0"/>
          </a:p>
        </p:txBody>
      </p:sp>
      <p:sp>
        <p:nvSpPr>
          <p:cNvPr id="4" name="Slide Number Placeholder 3"/>
          <p:cNvSpPr>
            <a:spLocks noGrp="1"/>
          </p:cNvSpPr>
          <p:nvPr>
            <p:ph type="sldNum" sz="quarter" idx="5"/>
          </p:nvPr>
        </p:nvSpPr>
        <p:spPr/>
        <p:txBody>
          <a:bodyPr/>
          <a:lstStyle/>
          <a:p>
            <a:fld id="{AE65042A-08D6-43F4-9209-7C0BF31FE522}" type="slidenum">
              <a:rPr lang="en-GB" smtClean="0"/>
              <a:t>22</a:t>
            </a:fld>
            <a:endParaRPr lang="en-GB"/>
          </a:p>
        </p:txBody>
      </p:sp>
    </p:spTree>
    <p:extLst>
      <p:ext uri="{BB962C8B-B14F-4D97-AF65-F5344CB8AC3E}">
        <p14:creationId xmlns:p14="http://schemas.microsoft.com/office/powerpoint/2010/main" val="58820247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+53 minutes – Bronach, one minute</a:t>
            </a:r>
          </a:p>
          <a:p>
            <a:endParaRPr lang="en-US" dirty="0">
              <a:ea typeface="Calibri"/>
              <a:cs typeface="Calibri"/>
            </a:endParaRPr>
          </a:p>
          <a:p>
            <a:r>
              <a:rPr lang="en-US" dirty="0">
                <a:ea typeface="Calibri"/>
                <a:cs typeface="Calibri"/>
              </a:rPr>
              <a:t>We need to think about growing the leaders of the future who might currently be Young Leaders.  Excite them about the YLDP and what it can mean for succession planning and team building.  The experience Young Leaders get can be very unit-specific: some are given responsibility and encouraged to think and act for themselves, while others are not.  As a commissioner, you can try to ensure that all get the best experience and opportunities.</a:t>
            </a:r>
          </a:p>
          <a:p>
            <a:endParaRPr lang="en-GB" dirty="0"/>
          </a:p>
        </p:txBody>
      </p:sp>
      <p:sp>
        <p:nvSpPr>
          <p:cNvPr id="4" name="Slide Number Placeholder 3"/>
          <p:cNvSpPr>
            <a:spLocks noGrp="1"/>
          </p:cNvSpPr>
          <p:nvPr>
            <p:ph type="sldNum" sz="quarter" idx="5"/>
          </p:nvPr>
        </p:nvSpPr>
        <p:spPr/>
        <p:txBody>
          <a:bodyPr/>
          <a:lstStyle/>
          <a:p>
            <a:fld id="{AE65042A-08D6-43F4-9209-7C0BF31FE522}" type="slidenum">
              <a:rPr lang="en-GB" smtClean="0"/>
              <a:t>23</a:t>
            </a:fld>
            <a:endParaRPr lang="en-GB"/>
          </a:p>
        </p:txBody>
      </p:sp>
    </p:spTree>
    <p:extLst>
      <p:ext uri="{BB962C8B-B14F-4D97-AF65-F5344CB8AC3E}">
        <p14:creationId xmlns:p14="http://schemas.microsoft.com/office/powerpoint/2010/main" val="243039969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+ 54 minutes – Bronach, one minute</a:t>
            </a:r>
          </a:p>
          <a:p>
            <a:endParaRPr lang="en-GB" dirty="0"/>
          </a:p>
          <a:p>
            <a:r>
              <a:rPr lang="en-GB" dirty="0"/>
              <a:t>We talked earlier about the ex-commissioner who stalks her successor.  Don’t be that person!</a:t>
            </a:r>
          </a:p>
          <a:p>
            <a:endParaRPr lang="en-GB" dirty="0"/>
          </a:p>
        </p:txBody>
      </p:sp>
      <p:sp>
        <p:nvSpPr>
          <p:cNvPr id="4" name="Slide Number Placeholder 3"/>
          <p:cNvSpPr>
            <a:spLocks noGrp="1"/>
          </p:cNvSpPr>
          <p:nvPr>
            <p:ph type="sldNum" sz="quarter" idx="5"/>
          </p:nvPr>
        </p:nvSpPr>
        <p:spPr/>
        <p:txBody>
          <a:bodyPr/>
          <a:lstStyle/>
          <a:p>
            <a:fld id="{AE65042A-08D6-43F4-9209-7C0BF31FE522}" type="slidenum">
              <a:rPr lang="en-GB" smtClean="0"/>
              <a:t>24</a:t>
            </a:fld>
            <a:endParaRPr lang="en-GB"/>
          </a:p>
        </p:txBody>
      </p:sp>
    </p:spTree>
    <p:extLst>
      <p:ext uri="{BB962C8B-B14F-4D97-AF65-F5344CB8AC3E}">
        <p14:creationId xmlns:p14="http://schemas.microsoft.com/office/powerpoint/2010/main" val="277404945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E65042A-08D6-43F4-9209-7C0BF31FE522}" type="slidenum">
              <a:rPr lang="en-GB" smtClean="0"/>
              <a:t>25</a:t>
            </a:fld>
            <a:endParaRPr lang="en-GB"/>
          </a:p>
        </p:txBody>
      </p:sp>
    </p:spTree>
    <p:extLst>
      <p:ext uri="{BB962C8B-B14F-4D97-AF65-F5344CB8AC3E}">
        <p14:creationId xmlns:p14="http://schemas.microsoft.com/office/powerpoint/2010/main" val="194059443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E65042A-08D6-43F4-9209-7C0BF31FE522}" type="slidenum">
              <a:rPr lang="en-GB" smtClean="0"/>
              <a:t>26</a:t>
            </a:fld>
            <a:endParaRPr lang="en-GB"/>
          </a:p>
        </p:txBody>
      </p:sp>
    </p:spTree>
    <p:extLst>
      <p:ext uri="{BB962C8B-B14F-4D97-AF65-F5344CB8AC3E}">
        <p14:creationId xmlns:p14="http://schemas.microsoft.com/office/powerpoint/2010/main" val="203541335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E65042A-08D6-43F4-9209-7C0BF31FE522}" type="slidenum">
              <a:rPr lang="en-GB" smtClean="0"/>
              <a:t>27</a:t>
            </a:fld>
            <a:endParaRPr lang="en-GB"/>
          </a:p>
        </p:txBody>
      </p:sp>
    </p:spTree>
    <p:extLst>
      <p:ext uri="{BB962C8B-B14F-4D97-AF65-F5344CB8AC3E}">
        <p14:creationId xmlns:p14="http://schemas.microsoft.com/office/powerpoint/2010/main" val="36885250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+ 2 minutes – Barrie, 2 minutes</a:t>
            </a:r>
          </a:p>
          <a:p>
            <a:endParaRPr lang="en-US" dirty="0">
              <a:ea typeface="Calibri"/>
              <a:cs typeface="Calibri"/>
            </a:endParaRPr>
          </a:p>
          <a:p>
            <a:r>
              <a:rPr lang="en-US" dirty="0">
                <a:ea typeface="Calibri"/>
                <a:cs typeface="Calibri"/>
              </a:rPr>
              <a:t>We would like to give you a very warm welcome to our session - Girlguiding couldn’t survive without you.</a:t>
            </a:r>
          </a:p>
          <a:p>
            <a:endParaRPr lang="en-US" dirty="0">
              <a:ea typeface="Calibri"/>
              <a:cs typeface="Calibri"/>
            </a:endParaRPr>
          </a:p>
          <a:p>
            <a:r>
              <a:rPr lang="en-US" dirty="0">
                <a:ea typeface="Calibri"/>
                <a:cs typeface="Calibri"/>
              </a:rPr>
              <a:t>Now that you know who we are we would like to find out a bit about you</a:t>
            </a:r>
          </a:p>
          <a:p>
            <a:endParaRPr lang="en-US" dirty="0">
              <a:ea typeface="Calibri"/>
              <a:cs typeface="Calibri"/>
            </a:endParaRPr>
          </a:p>
          <a:p>
            <a:r>
              <a:rPr lang="en-US" dirty="0">
                <a:ea typeface="Calibri"/>
                <a:cs typeface="Calibri"/>
              </a:rPr>
              <a:t>Put your hand up if you are</a:t>
            </a:r>
          </a:p>
          <a:p>
            <a:pPr marL="181154" indent="-181154">
              <a:buFont typeface="Arial" panose="020B0604020202020204" pitchFamily="34" charset="0"/>
              <a:buChar char="•"/>
            </a:pPr>
            <a:r>
              <a:rPr lang="en-US" dirty="0">
                <a:ea typeface="Calibri"/>
                <a:cs typeface="Calibri"/>
              </a:rPr>
              <a:t>A County Commissioner</a:t>
            </a:r>
          </a:p>
          <a:p>
            <a:pPr marL="181154" indent="-181154">
              <a:buFont typeface="Arial" panose="020B0604020202020204" pitchFamily="34" charset="0"/>
              <a:buChar char="•"/>
            </a:pPr>
            <a:r>
              <a:rPr lang="en-US" dirty="0">
                <a:ea typeface="Calibri"/>
                <a:cs typeface="Calibri"/>
              </a:rPr>
              <a:t>A Division Commissioner</a:t>
            </a:r>
          </a:p>
          <a:p>
            <a:pPr marL="181154" indent="-181154">
              <a:buFont typeface="Arial" panose="020B0604020202020204" pitchFamily="34" charset="0"/>
              <a:buChar char="•"/>
            </a:pPr>
            <a:r>
              <a:rPr lang="en-US" dirty="0">
                <a:ea typeface="Calibri"/>
                <a:cs typeface="Calibri"/>
              </a:rPr>
              <a:t>A District Commissioner</a:t>
            </a:r>
          </a:p>
          <a:p>
            <a:pPr marL="181154" indent="-181154">
              <a:buFont typeface="Arial" panose="020B0604020202020204" pitchFamily="34" charset="0"/>
              <a:buChar char="•"/>
            </a:pPr>
            <a:r>
              <a:rPr lang="en-US" dirty="0">
                <a:ea typeface="Calibri"/>
                <a:cs typeface="Calibri"/>
              </a:rPr>
              <a:t>Anyone else thinking about a Leadership role</a:t>
            </a:r>
          </a:p>
          <a:p>
            <a:pPr marL="181154" indent="-181154">
              <a:buFont typeface="Arial" panose="020B0604020202020204" pitchFamily="34" charset="0"/>
              <a:buChar char="•"/>
            </a:pPr>
            <a:endParaRPr lang="en-US" dirty="0">
              <a:ea typeface="Calibri"/>
              <a:cs typeface="Calibri"/>
            </a:endParaRPr>
          </a:p>
          <a:p>
            <a:r>
              <a:rPr lang="en-US" dirty="0">
                <a:ea typeface="Calibri"/>
                <a:cs typeface="Calibri"/>
              </a:rPr>
              <a:t>Acknowledge each group in turn</a:t>
            </a:r>
          </a:p>
          <a:p>
            <a:endParaRPr lang="en-GB" dirty="0"/>
          </a:p>
        </p:txBody>
      </p:sp>
      <p:sp>
        <p:nvSpPr>
          <p:cNvPr id="4" name="Slide Number Placeholder 3"/>
          <p:cNvSpPr>
            <a:spLocks noGrp="1"/>
          </p:cNvSpPr>
          <p:nvPr>
            <p:ph type="sldNum" sz="quarter" idx="5"/>
          </p:nvPr>
        </p:nvSpPr>
        <p:spPr/>
        <p:txBody>
          <a:bodyPr/>
          <a:lstStyle/>
          <a:p>
            <a:fld id="{AE65042A-08D6-43F4-9209-7C0BF31FE522}" type="slidenum">
              <a:rPr lang="en-GB" smtClean="0"/>
              <a:t>3</a:t>
            </a:fld>
            <a:endParaRPr lang="en-GB"/>
          </a:p>
        </p:txBody>
      </p:sp>
    </p:spTree>
    <p:extLst>
      <p:ext uri="{BB962C8B-B14F-4D97-AF65-F5344CB8AC3E}">
        <p14:creationId xmlns:p14="http://schemas.microsoft.com/office/powerpoint/2010/main" val="6264755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+4 minutes – Barrie, one minute</a:t>
            </a:r>
          </a:p>
          <a:p>
            <a:endParaRPr lang="en-GB" dirty="0"/>
          </a:p>
          <a:p>
            <a:r>
              <a:rPr lang="en-GB" dirty="0"/>
              <a:t>Just read out</a:t>
            </a:r>
          </a:p>
          <a:p>
            <a:endParaRPr lang="en-GB" dirty="0"/>
          </a:p>
        </p:txBody>
      </p:sp>
      <p:sp>
        <p:nvSpPr>
          <p:cNvPr id="4" name="Slide Number Placeholder 3"/>
          <p:cNvSpPr>
            <a:spLocks noGrp="1"/>
          </p:cNvSpPr>
          <p:nvPr>
            <p:ph type="sldNum" sz="quarter" idx="5"/>
          </p:nvPr>
        </p:nvSpPr>
        <p:spPr/>
        <p:txBody>
          <a:bodyPr/>
          <a:lstStyle/>
          <a:p>
            <a:fld id="{AE65042A-08D6-43F4-9209-7C0BF31FE522}" type="slidenum">
              <a:rPr lang="en-GB" smtClean="0"/>
              <a:t>4</a:t>
            </a:fld>
            <a:endParaRPr lang="en-GB"/>
          </a:p>
        </p:txBody>
      </p:sp>
    </p:spTree>
    <p:extLst>
      <p:ext uri="{BB962C8B-B14F-4D97-AF65-F5344CB8AC3E}">
        <p14:creationId xmlns:p14="http://schemas.microsoft.com/office/powerpoint/2010/main" val="12394918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+ 5 minutes – Barrie, 2 minutes</a:t>
            </a:r>
          </a:p>
          <a:p>
            <a:endParaRPr lang="en-GB" dirty="0"/>
          </a:p>
          <a:p>
            <a:r>
              <a:rPr lang="en-GB" dirty="0"/>
              <a:t>Let’s start with the basic team – the unit.  Units form the basis of your district team, so as a first line commissioner, you need to know your unit teams.  Ask yourself these questions.</a:t>
            </a:r>
          </a:p>
          <a:p>
            <a:endParaRPr lang="en-GB" dirty="0"/>
          </a:p>
        </p:txBody>
      </p:sp>
      <p:sp>
        <p:nvSpPr>
          <p:cNvPr id="4" name="Slide Number Placeholder 3"/>
          <p:cNvSpPr>
            <a:spLocks noGrp="1"/>
          </p:cNvSpPr>
          <p:nvPr>
            <p:ph type="sldNum" sz="quarter" idx="5"/>
          </p:nvPr>
        </p:nvSpPr>
        <p:spPr/>
        <p:txBody>
          <a:bodyPr/>
          <a:lstStyle/>
          <a:p>
            <a:fld id="{AE65042A-08D6-43F4-9209-7C0BF31FE522}" type="slidenum">
              <a:rPr lang="en-GB" smtClean="0"/>
              <a:t>5</a:t>
            </a:fld>
            <a:endParaRPr lang="en-GB"/>
          </a:p>
        </p:txBody>
      </p:sp>
    </p:spTree>
    <p:extLst>
      <p:ext uri="{BB962C8B-B14F-4D97-AF65-F5344CB8AC3E}">
        <p14:creationId xmlns:p14="http://schemas.microsoft.com/office/powerpoint/2010/main" val="21354359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+ 7 minutes – Barrie, 3 minutes</a:t>
            </a:r>
          </a:p>
          <a:p>
            <a:endParaRPr lang="en-GB" dirty="0"/>
          </a:p>
          <a:p>
            <a:r>
              <a:rPr lang="en-GB" dirty="0"/>
              <a:t>Explain the make up of Barrie’s team and the reasons people have given for wanting to be in that team.  Their teams might be quite different, but understanding what makes a team work starts with understanding who is in your team, and why they want to be part of your team.  What do you think your team would say if you asked them?</a:t>
            </a:r>
          </a:p>
          <a:p>
            <a:endParaRPr lang="en-GB" dirty="0"/>
          </a:p>
        </p:txBody>
      </p:sp>
      <p:sp>
        <p:nvSpPr>
          <p:cNvPr id="4" name="Slide Number Placeholder 3"/>
          <p:cNvSpPr>
            <a:spLocks noGrp="1"/>
          </p:cNvSpPr>
          <p:nvPr>
            <p:ph type="sldNum" sz="quarter" idx="5"/>
          </p:nvPr>
        </p:nvSpPr>
        <p:spPr/>
        <p:txBody>
          <a:bodyPr/>
          <a:lstStyle/>
          <a:p>
            <a:fld id="{AE65042A-08D6-43F4-9209-7C0BF31FE522}" type="slidenum">
              <a:rPr lang="en-GB" smtClean="0"/>
              <a:t>6</a:t>
            </a:fld>
            <a:endParaRPr lang="en-GB"/>
          </a:p>
        </p:txBody>
      </p:sp>
    </p:spTree>
    <p:extLst>
      <p:ext uri="{BB962C8B-B14F-4D97-AF65-F5344CB8AC3E}">
        <p14:creationId xmlns:p14="http://schemas.microsoft.com/office/powerpoint/2010/main" val="25437308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+ 10 minutes – Bronach, 4 minutes</a:t>
            </a:r>
          </a:p>
          <a:p>
            <a:endParaRPr lang="en-US" dirty="0">
              <a:ea typeface="Calibri"/>
              <a:cs typeface="Calibri"/>
            </a:endParaRPr>
          </a:p>
          <a:p>
            <a:r>
              <a:rPr lang="en-US" dirty="0">
                <a:ea typeface="Calibri"/>
                <a:cs typeface="Calibri"/>
              </a:rPr>
              <a:t>Here is one definition of a team (read it out), but it begs several questions.</a:t>
            </a:r>
          </a:p>
          <a:p>
            <a:endParaRPr lang="en-US" dirty="0">
              <a:ea typeface="Calibri"/>
              <a:cs typeface="Calibri"/>
            </a:endParaRPr>
          </a:p>
          <a:p>
            <a:pPr marL="171450" indent="-171450">
              <a:buFontTx/>
              <a:buChar char="-"/>
            </a:pPr>
            <a:r>
              <a:rPr lang="en-US" dirty="0">
                <a:ea typeface="Calibri"/>
                <a:cs typeface="Calibri"/>
              </a:rPr>
              <a:t>Does your (unit or district or division or county) team have a common goal or a specific task to do?  Probably not.  You’re probably doing lots of different things at the same time, some of which might detract from other things.  For example, you want to encourage a </a:t>
            </a:r>
            <a:r>
              <a:rPr lang="en-US" dirty="0" err="1">
                <a:ea typeface="Calibri"/>
                <a:cs typeface="Calibri"/>
              </a:rPr>
              <a:t>LiT</a:t>
            </a:r>
            <a:r>
              <a:rPr lang="en-US" dirty="0">
                <a:ea typeface="Calibri"/>
                <a:cs typeface="Calibri"/>
              </a:rPr>
              <a:t> to start slowly to build her confidence, but you’ve got a long waiting list for a unit.  How do you balance her needs against the needs of the girls who are waiting to get in to guiding?  Not to mention the fact that having more girls would help balance the books.</a:t>
            </a:r>
          </a:p>
          <a:p>
            <a:pPr marL="0" indent="0">
              <a:buFontTx/>
              <a:buNone/>
            </a:pPr>
            <a:endParaRPr lang="en-US" dirty="0">
              <a:ea typeface="Calibri"/>
              <a:cs typeface="Calibri"/>
            </a:endParaRPr>
          </a:p>
          <a:p>
            <a:pPr marL="171450" indent="-171450">
              <a:buFontTx/>
              <a:buChar char="-"/>
            </a:pPr>
            <a:r>
              <a:rPr lang="en-US" dirty="0">
                <a:ea typeface="Calibri"/>
                <a:cs typeface="Calibri"/>
              </a:rPr>
              <a:t>How often does your team stop to think about what its goal or task is?  Do we all just assume that everyone knows?  Counties might have some sort of strategic plan, but post-Covid, we keep hearing that lots of district and division meetings are not happening, so when do you take time out to discuss your goals?  And there are likely to be multiple goals, which may need ranked, or may need more or less attention at different times.</a:t>
            </a:r>
          </a:p>
          <a:p>
            <a:endParaRPr lang="en-US" dirty="0">
              <a:ea typeface="Calibri"/>
              <a:cs typeface="Calibri"/>
            </a:endParaRPr>
          </a:p>
          <a:p>
            <a:r>
              <a:rPr lang="en-US" dirty="0">
                <a:ea typeface="Calibri"/>
                <a:cs typeface="Calibri"/>
              </a:rPr>
              <a:t>- Do all teams need the same sets of skills?  Well, that probably depends on what your goal or task is, doesn’t it?  When the task is to get all the accounts submitted, it might need one set of skills.  When it comes to recruiting new volunteers, you might need very different skills, mightn’t you?</a:t>
            </a:r>
          </a:p>
          <a:p>
            <a:endParaRPr lang="en-US" dirty="0">
              <a:ea typeface="Calibri"/>
              <a:cs typeface="Calibri"/>
            </a:endParaRPr>
          </a:p>
          <a:p>
            <a:r>
              <a:rPr lang="en-US" dirty="0">
                <a:ea typeface="Calibri"/>
                <a:cs typeface="Calibri"/>
              </a:rPr>
              <a:t>- Another question to ponder. Does a team only work if the people in it are buddies/pals too?  Knowing the other people well might mean you have a shared history and can predict how they’ll behave so you kind of slot around each other.  But being too close might make it difficult to offer constructive criticism when things are not going well.  It might mean you only ever do the same things, in the same way, with the same result, but what worked 10 years ago might not work so well now.  It also excludes other people who might be very valuable additions to your team.</a:t>
            </a:r>
          </a:p>
          <a:p>
            <a:endParaRPr lang="en-GB" dirty="0"/>
          </a:p>
        </p:txBody>
      </p:sp>
      <p:sp>
        <p:nvSpPr>
          <p:cNvPr id="4" name="Slide Number Placeholder 3"/>
          <p:cNvSpPr>
            <a:spLocks noGrp="1"/>
          </p:cNvSpPr>
          <p:nvPr>
            <p:ph type="sldNum" sz="quarter" idx="5"/>
          </p:nvPr>
        </p:nvSpPr>
        <p:spPr/>
        <p:txBody>
          <a:bodyPr/>
          <a:lstStyle/>
          <a:p>
            <a:fld id="{AE65042A-08D6-43F4-9209-7C0BF31FE522}" type="slidenum">
              <a:rPr lang="en-GB" smtClean="0"/>
              <a:t>7</a:t>
            </a:fld>
            <a:endParaRPr lang="en-GB"/>
          </a:p>
        </p:txBody>
      </p:sp>
    </p:spTree>
    <p:extLst>
      <p:ext uri="{BB962C8B-B14F-4D97-AF65-F5344CB8AC3E}">
        <p14:creationId xmlns:p14="http://schemas.microsoft.com/office/powerpoint/2010/main" val="10827798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150000"/>
              </a:lnSpc>
              <a:buFont typeface="Arial"/>
              <a:buNone/>
            </a:pPr>
            <a:r>
              <a:rPr lang="en-US" dirty="0">
                <a:solidFill>
                  <a:srgbClr val="424242"/>
                </a:solidFill>
              </a:rPr>
              <a:t>+14 minutes – Bronach, 3 minutes</a:t>
            </a:r>
          </a:p>
          <a:p>
            <a:pPr marL="0" indent="0">
              <a:lnSpc>
                <a:spcPct val="150000"/>
              </a:lnSpc>
              <a:buFont typeface="Arial"/>
              <a:buNone/>
            </a:pPr>
            <a:endParaRPr lang="en-US" dirty="0">
              <a:solidFill>
                <a:srgbClr val="424242"/>
              </a:solidFill>
            </a:endParaRPr>
          </a:p>
          <a:p>
            <a:pPr marL="0" indent="0">
              <a:lnSpc>
                <a:spcPct val="150000"/>
              </a:lnSpc>
              <a:buFont typeface="Arial"/>
              <a:buNone/>
            </a:pPr>
            <a:r>
              <a:rPr lang="en-US" dirty="0">
                <a:solidFill>
                  <a:srgbClr val="424242"/>
                </a:solidFill>
              </a:rPr>
              <a:t>So we need to ask ourselves, what makes a good team?  </a:t>
            </a:r>
          </a:p>
          <a:p>
            <a:pPr marL="181154" indent="-181154">
              <a:lnSpc>
                <a:spcPct val="150000"/>
              </a:lnSpc>
              <a:buFont typeface="Arial"/>
              <a:buChar char="•"/>
            </a:pPr>
            <a:endParaRPr lang="en-US" dirty="0">
              <a:solidFill>
                <a:srgbClr val="424242"/>
              </a:solidFill>
            </a:endParaRPr>
          </a:p>
          <a:p>
            <a:pPr marL="171450" indent="-171450">
              <a:lnSpc>
                <a:spcPct val="150000"/>
              </a:lnSpc>
              <a:buFont typeface="Arial" panose="020B0604020202020204" pitchFamily="34" charset="0"/>
              <a:buChar char="•"/>
            </a:pPr>
            <a:r>
              <a:rPr lang="en-US" dirty="0">
                <a:solidFill>
                  <a:srgbClr val="424242"/>
                </a:solidFill>
              </a:rPr>
              <a:t>What makes a team really work well isn’t just having good people—it’s about how we work together. </a:t>
            </a:r>
          </a:p>
          <a:p>
            <a:pPr marL="0" indent="0">
              <a:lnSpc>
                <a:spcPct val="150000"/>
              </a:lnSpc>
              <a:buFont typeface="Arial" panose="020B0604020202020204" pitchFamily="34" charset="0"/>
              <a:buNone/>
            </a:pPr>
            <a:endParaRPr lang="en-US" dirty="0">
              <a:solidFill>
                <a:srgbClr val="424242"/>
              </a:solidFill>
            </a:endParaRPr>
          </a:p>
          <a:p>
            <a:pPr marL="181154" indent="-181154">
              <a:lnSpc>
                <a:spcPct val="150000"/>
              </a:lnSpc>
              <a:buFont typeface="Arial"/>
              <a:buChar char="•"/>
            </a:pPr>
            <a:r>
              <a:rPr lang="en-US" dirty="0">
                <a:solidFill>
                  <a:srgbClr val="424242"/>
                </a:solidFill>
              </a:rPr>
              <a:t>Strong leadership helps guide us while having a mix of different skills and viewpoints makes us more creative and capable.  Of course, the more diverse your team the more ‘managing’ the leader has to do!  And good leaders can have very different styles, so don’t assume there’s only one way to be a leader.  Can they suggest any good leaders they’ve come across, in their working or volunteering life, or in public life?</a:t>
            </a:r>
          </a:p>
          <a:p>
            <a:pPr marL="0" indent="0">
              <a:lnSpc>
                <a:spcPct val="150000"/>
              </a:lnSpc>
              <a:buFont typeface="Arial"/>
              <a:buNone/>
            </a:pPr>
            <a:endParaRPr lang="en-US" dirty="0">
              <a:solidFill>
                <a:srgbClr val="424242"/>
              </a:solidFill>
            </a:endParaRPr>
          </a:p>
          <a:p>
            <a:pPr marL="181154" indent="-181154">
              <a:lnSpc>
                <a:spcPct val="150000"/>
              </a:lnSpc>
              <a:buFont typeface="Arial"/>
              <a:buChar char="•"/>
            </a:pPr>
            <a:r>
              <a:rPr lang="en-US" dirty="0">
                <a:solidFill>
                  <a:srgbClr val="424242"/>
                </a:solidFill>
              </a:rPr>
              <a:t>Being clear on what we’re trying to achieve keeps us focused, especially when times are hard. </a:t>
            </a:r>
          </a:p>
          <a:p>
            <a:pPr marL="0" indent="0">
              <a:lnSpc>
                <a:spcPct val="150000"/>
              </a:lnSpc>
              <a:buFont typeface="Arial"/>
              <a:buNone/>
            </a:pPr>
            <a:endParaRPr lang="en-US" dirty="0">
              <a:solidFill>
                <a:srgbClr val="424242"/>
              </a:solidFill>
            </a:endParaRPr>
          </a:p>
          <a:p>
            <a:pPr marL="181154" indent="-181154">
              <a:lnSpc>
                <a:spcPct val="150000"/>
              </a:lnSpc>
              <a:buFont typeface="Arial"/>
              <a:buChar char="•"/>
            </a:pPr>
            <a:r>
              <a:rPr lang="en-US" dirty="0">
                <a:solidFill>
                  <a:srgbClr val="424242"/>
                </a:solidFill>
              </a:rPr>
              <a:t>How we treat and support each other makes all the difference.  Whether we’re pals or not, we can be professional and supportive.  </a:t>
            </a:r>
          </a:p>
          <a:p>
            <a:pPr marL="0" indent="0">
              <a:lnSpc>
                <a:spcPct val="150000"/>
              </a:lnSpc>
              <a:buFont typeface="Arial"/>
              <a:buNone/>
            </a:pPr>
            <a:endParaRPr lang="en-US" dirty="0">
              <a:solidFill>
                <a:schemeClr val="tx1"/>
              </a:solidFill>
            </a:endParaRPr>
          </a:p>
          <a:p>
            <a:pPr marL="181154" indent="-181154">
              <a:lnSpc>
                <a:spcPct val="150000"/>
              </a:lnSpc>
              <a:buFont typeface="Arial"/>
              <a:buChar char="•"/>
            </a:pPr>
            <a:r>
              <a:rPr lang="en-US" dirty="0">
                <a:solidFill>
                  <a:srgbClr val="424242"/>
                </a:solidFill>
              </a:rPr>
              <a:t>As a Commissioner, at whatever level, you’re part of a team that helps shape the experience of every girl and volunteer in your area. </a:t>
            </a:r>
          </a:p>
          <a:p>
            <a:endParaRPr lang="en-GB" dirty="0"/>
          </a:p>
        </p:txBody>
      </p:sp>
      <p:sp>
        <p:nvSpPr>
          <p:cNvPr id="4" name="Slide Number Placeholder 3"/>
          <p:cNvSpPr>
            <a:spLocks noGrp="1"/>
          </p:cNvSpPr>
          <p:nvPr>
            <p:ph type="sldNum" sz="quarter" idx="5"/>
          </p:nvPr>
        </p:nvSpPr>
        <p:spPr/>
        <p:txBody>
          <a:bodyPr/>
          <a:lstStyle/>
          <a:p>
            <a:fld id="{AE65042A-08D6-43F4-9209-7C0BF31FE522}" type="slidenum">
              <a:rPr lang="en-GB" smtClean="0"/>
              <a:t>8</a:t>
            </a:fld>
            <a:endParaRPr lang="en-GB"/>
          </a:p>
        </p:txBody>
      </p:sp>
    </p:spTree>
    <p:extLst>
      <p:ext uri="{BB962C8B-B14F-4D97-AF65-F5344CB8AC3E}">
        <p14:creationId xmlns:p14="http://schemas.microsoft.com/office/powerpoint/2010/main" val="10254485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a:buNone/>
            </a:pPr>
            <a:r>
              <a:rPr lang="en-US" dirty="0">
                <a:solidFill>
                  <a:srgbClr val="424242"/>
                </a:solidFill>
              </a:rPr>
              <a:t>+ 17 minutes – Bronach, one minute</a:t>
            </a:r>
          </a:p>
          <a:p>
            <a:pPr marL="181154" indent="-181154">
              <a:buFont typeface="Arial"/>
              <a:buChar char="•"/>
            </a:pPr>
            <a:endParaRPr lang="en-US" dirty="0">
              <a:solidFill>
                <a:srgbClr val="424242"/>
              </a:solidFill>
            </a:endParaRPr>
          </a:p>
          <a:p>
            <a:pPr marL="171450" indent="-171450">
              <a:buFont typeface="Arial" panose="020B0604020202020204" pitchFamily="34" charset="0"/>
              <a:buChar char="•"/>
            </a:pPr>
            <a:r>
              <a:rPr lang="en-US" dirty="0">
                <a:solidFill>
                  <a:srgbClr val="424242"/>
                </a:solidFill>
              </a:rPr>
              <a:t>A successful team isn’t made up of people who all think the same or have the same skills—it’s made up of people who bring different strengths, experiences, and ideas. </a:t>
            </a:r>
          </a:p>
          <a:p>
            <a:pPr marL="181154" indent="-181154">
              <a:buFont typeface="Arial"/>
              <a:buChar char="•"/>
            </a:pPr>
            <a:r>
              <a:rPr lang="en-US" dirty="0">
                <a:solidFill>
                  <a:srgbClr val="424242"/>
                </a:solidFill>
              </a:rPr>
              <a:t>That mix helps us solve problems better, come up with new approaches, and support each other in ways we couldn’t do alone.</a:t>
            </a:r>
            <a:endParaRPr lang="en-US" dirty="0"/>
          </a:p>
          <a:p>
            <a:pPr marL="181154" indent="-181154">
              <a:buFont typeface="Arial"/>
              <a:buChar char="•"/>
            </a:pPr>
            <a:r>
              <a:rPr lang="en-US" dirty="0">
                <a:solidFill>
                  <a:srgbClr val="424242"/>
                </a:solidFill>
              </a:rPr>
              <a:t>In Girlguiding, we’re lucky to have volunteers from all walks of life—each with their own story, skills, and perspective. As Commissioners, you help bring those differences together in a way to promote strength and an inclusive approach. </a:t>
            </a:r>
          </a:p>
          <a:p>
            <a:pPr marL="181154" indent="-181154">
              <a:buFont typeface="Arial"/>
              <a:buChar char="•"/>
            </a:pPr>
            <a:r>
              <a:rPr lang="en-US" dirty="0">
                <a:solidFill>
                  <a:srgbClr val="424242"/>
                </a:solidFill>
              </a:rPr>
              <a:t>When we value and use that diversity, we build teams that are not only more effective, but also more creative and resilient.</a:t>
            </a:r>
            <a:endParaRPr lang="en-US" dirty="0">
              <a:ea typeface="Calibri" panose="020F0502020204030204"/>
              <a:cs typeface="Calibri" panose="020F0502020204030204"/>
            </a:endParaRPr>
          </a:p>
          <a:p>
            <a:endParaRPr lang="en-GB" dirty="0"/>
          </a:p>
        </p:txBody>
      </p:sp>
      <p:sp>
        <p:nvSpPr>
          <p:cNvPr id="4" name="Slide Number Placeholder 3"/>
          <p:cNvSpPr>
            <a:spLocks noGrp="1"/>
          </p:cNvSpPr>
          <p:nvPr>
            <p:ph type="sldNum" sz="quarter" idx="5"/>
          </p:nvPr>
        </p:nvSpPr>
        <p:spPr/>
        <p:txBody>
          <a:bodyPr/>
          <a:lstStyle/>
          <a:p>
            <a:fld id="{AE65042A-08D6-43F4-9209-7C0BF31FE522}" type="slidenum">
              <a:rPr lang="en-GB" smtClean="0"/>
              <a:t>9</a:t>
            </a:fld>
            <a:endParaRPr lang="en-GB"/>
          </a:p>
        </p:txBody>
      </p:sp>
    </p:spTree>
    <p:extLst>
      <p:ext uri="{BB962C8B-B14F-4D97-AF65-F5344CB8AC3E}">
        <p14:creationId xmlns:p14="http://schemas.microsoft.com/office/powerpoint/2010/main" val="108958335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descr="Logo&#10;&#10;Description automatically generated">
            <a:extLst>
              <a:ext uri="{FF2B5EF4-FFF2-40B4-BE49-F238E27FC236}">
                <a16:creationId xmlns:a16="http://schemas.microsoft.com/office/drawing/2014/main" id="{1A41932A-990E-57F0-A25D-EE5E5835CA8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028518" y="1372165"/>
            <a:ext cx="4134964" cy="5312717"/>
          </a:xfrm>
          <a:prstGeom prst="rect">
            <a:avLst/>
          </a:prstGeom>
        </p:spPr>
      </p:pic>
    </p:spTree>
    <p:extLst>
      <p:ext uri="{BB962C8B-B14F-4D97-AF65-F5344CB8AC3E}">
        <p14:creationId xmlns:p14="http://schemas.microsoft.com/office/powerpoint/2010/main" val="4041482154"/>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Content and Four Images">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EC9216FF-057F-8EAE-8162-02FB4659A5D4}"/>
              </a:ext>
            </a:extLst>
          </p:cNvPr>
          <p:cNvSpPr>
            <a:spLocks noGrp="1"/>
          </p:cNvSpPr>
          <p:nvPr>
            <p:ph type="pic" sz="quarter" idx="14"/>
          </p:nvPr>
        </p:nvSpPr>
        <p:spPr>
          <a:xfrm>
            <a:off x="4064401" y="0"/>
            <a:ext cx="4064400" cy="3085200"/>
          </a:xfrm>
          <a:solidFill>
            <a:schemeClr val="bg1">
              <a:lumMod val="85000"/>
            </a:schemeClr>
          </a:solidFill>
        </p:spPr>
        <p:txBody>
          <a:bodyPr/>
          <a:lstStyle/>
          <a:p>
            <a:r>
              <a:rPr lang="en-US"/>
              <a:t>Click icon to add picture</a:t>
            </a:r>
            <a:endParaRPr lang="en-GB"/>
          </a:p>
        </p:txBody>
      </p:sp>
      <p:sp>
        <p:nvSpPr>
          <p:cNvPr id="2" name="Title 1">
            <a:extLst>
              <a:ext uri="{FF2B5EF4-FFF2-40B4-BE49-F238E27FC236}">
                <a16:creationId xmlns:a16="http://schemas.microsoft.com/office/drawing/2014/main" id="{AA2934A7-BB27-0705-778A-9BC1A80F5880}"/>
              </a:ext>
            </a:extLst>
          </p:cNvPr>
          <p:cNvSpPr>
            <a:spLocks noGrp="1"/>
          </p:cNvSpPr>
          <p:nvPr>
            <p:ph type="title"/>
          </p:nvPr>
        </p:nvSpPr>
        <p:spPr>
          <a:xfrm>
            <a:off x="407987" y="404813"/>
            <a:ext cx="3250800" cy="395287"/>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423D824-2B92-00E0-3B10-2E7351FAE033}"/>
              </a:ext>
            </a:extLst>
          </p:cNvPr>
          <p:cNvSpPr>
            <a:spLocks noGrp="1"/>
          </p:cNvSpPr>
          <p:nvPr>
            <p:ph sz="half" idx="1"/>
          </p:nvPr>
        </p:nvSpPr>
        <p:spPr>
          <a:xfrm>
            <a:off x="407987" y="1412875"/>
            <a:ext cx="3250800" cy="44640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48109A4F-CF52-ABB2-91FD-CF9C01BF0DA3}"/>
              </a:ext>
            </a:extLst>
          </p:cNvPr>
          <p:cNvSpPr>
            <a:spLocks noGrp="1"/>
          </p:cNvSpPr>
          <p:nvPr>
            <p:ph type="dt" sz="half" idx="10"/>
          </p:nvPr>
        </p:nvSpPr>
        <p:spPr/>
        <p:txBody>
          <a:bodyPr/>
          <a:lstStyle/>
          <a:p>
            <a:fld id="{2FA0D14C-1A16-48C8-B145-03F71D1B5BB8}" type="datetime1">
              <a:rPr lang="en-GB" smtClean="0"/>
              <a:t>24/10/2025</a:t>
            </a:fld>
            <a:endParaRPr lang="en-GB"/>
          </a:p>
        </p:txBody>
      </p:sp>
      <p:sp>
        <p:nvSpPr>
          <p:cNvPr id="6" name="Footer Placeholder 5">
            <a:extLst>
              <a:ext uri="{FF2B5EF4-FFF2-40B4-BE49-F238E27FC236}">
                <a16:creationId xmlns:a16="http://schemas.microsoft.com/office/drawing/2014/main" id="{EC5B9B47-9D04-96FB-8B95-D7BC38470F9A}"/>
              </a:ext>
            </a:extLst>
          </p:cNvPr>
          <p:cNvSpPr>
            <a:spLocks noGrp="1"/>
          </p:cNvSpPr>
          <p:nvPr>
            <p:ph type="ftr" sz="quarter" idx="11"/>
          </p:nvPr>
        </p:nvSpPr>
        <p:spPr/>
        <p:txBody>
          <a:bodyPr/>
          <a:lstStyle/>
          <a:p>
            <a:r>
              <a:rPr lang="en-GB"/>
              <a:t>Lead 2025</a:t>
            </a:r>
          </a:p>
        </p:txBody>
      </p:sp>
      <p:sp>
        <p:nvSpPr>
          <p:cNvPr id="7" name="Slide Number Placeholder 6">
            <a:extLst>
              <a:ext uri="{FF2B5EF4-FFF2-40B4-BE49-F238E27FC236}">
                <a16:creationId xmlns:a16="http://schemas.microsoft.com/office/drawing/2014/main" id="{859D9458-0376-0EC1-BA89-A49552E192E8}"/>
              </a:ext>
            </a:extLst>
          </p:cNvPr>
          <p:cNvSpPr>
            <a:spLocks noGrp="1"/>
          </p:cNvSpPr>
          <p:nvPr>
            <p:ph type="sldNum" sz="quarter" idx="12"/>
          </p:nvPr>
        </p:nvSpPr>
        <p:spPr/>
        <p:txBody>
          <a:bodyPr/>
          <a:lstStyle/>
          <a:p>
            <a:fld id="{CBA53E11-492D-48B3-9F9B-09541CA2A39A}" type="slidenum">
              <a:rPr lang="en-GB" smtClean="0"/>
              <a:t>‹#›</a:t>
            </a:fld>
            <a:endParaRPr lang="en-GB"/>
          </a:p>
        </p:txBody>
      </p:sp>
      <p:sp>
        <p:nvSpPr>
          <p:cNvPr id="8" name="Text Placeholder 7">
            <a:extLst>
              <a:ext uri="{FF2B5EF4-FFF2-40B4-BE49-F238E27FC236}">
                <a16:creationId xmlns:a16="http://schemas.microsoft.com/office/drawing/2014/main" id="{60787A0C-7E24-FD7E-8658-2553C0A0E218}"/>
              </a:ext>
            </a:extLst>
          </p:cNvPr>
          <p:cNvSpPr>
            <a:spLocks noGrp="1"/>
          </p:cNvSpPr>
          <p:nvPr>
            <p:ph type="body" sz="quarter" idx="13"/>
          </p:nvPr>
        </p:nvSpPr>
        <p:spPr>
          <a:xfrm>
            <a:off x="407988" y="800100"/>
            <a:ext cx="3250800" cy="395287"/>
          </a:xfrm>
        </p:spPr>
        <p:txBody>
          <a:bodyPr/>
          <a:lstStyle>
            <a:lvl1pPr>
              <a:defRPr sz="2400">
                <a:solidFill>
                  <a:schemeClr val="accent1"/>
                </a:solidFill>
              </a:defRPr>
            </a:lvl1pPr>
          </a:lstStyle>
          <a:p>
            <a:pPr lvl="0"/>
            <a:r>
              <a:rPr lang="en-US"/>
              <a:t>Click to edit Master text styles</a:t>
            </a:r>
          </a:p>
        </p:txBody>
      </p:sp>
      <p:sp>
        <p:nvSpPr>
          <p:cNvPr id="4" name="Picture Placeholder 10">
            <a:extLst>
              <a:ext uri="{FF2B5EF4-FFF2-40B4-BE49-F238E27FC236}">
                <a16:creationId xmlns:a16="http://schemas.microsoft.com/office/drawing/2014/main" id="{91705A0C-7A0E-6607-8870-DDEFC81BF963}"/>
              </a:ext>
            </a:extLst>
          </p:cNvPr>
          <p:cNvSpPr>
            <a:spLocks noGrp="1"/>
          </p:cNvSpPr>
          <p:nvPr>
            <p:ph type="pic" sz="quarter" idx="15"/>
          </p:nvPr>
        </p:nvSpPr>
        <p:spPr>
          <a:xfrm>
            <a:off x="8127600" y="0"/>
            <a:ext cx="4064400" cy="3085200"/>
          </a:xfrm>
          <a:solidFill>
            <a:schemeClr val="bg1">
              <a:lumMod val="95000"/>
            </a:schemeClr>
          </a:solidFill>
        </p:spPr>
        <p:txBody>
          <a:bodyPr/>
          <a:lstStyle/>
          <a:p>
            <a:r>
              <a:rPr lang="en-US"/>
              <a:t>Click icon to add picture</a:t>
            </a:r>
            <a:endParaRPr lang="en-GB"/>
          </a:p>
        </p:txBody>
      </p:sp>
      <p:sp>
        <p:nvSpPr>
          <p:cNvPr id="9" name="Picture Placeholder 10">
            <a:extLst>
              <a:ext uri="{FF2B5EF4-FFF2-40B4-BE49-F238E27FC236}">
                <a16:creationId xmlns:a16="http://schemas.microsoft.com/office/drawing/2014/main" id="{43AC78D3-BC67-6E65-8CC6-FA23B778A625}"/>
              </a:ext>
            </a:extLst>
          </p:cNvPr>
          <p:cNvSpPr>
            <a:spLocks noGrp="1"/>
          </p:cNvSpPr>
          <p:nvPr>
            <p:ph type="pic" sz="quarter" idx="16"/>
          </p:nvPr>
        </p:nvSpPr>
        <p:spPr>
          <a:xfrm>
            <a:off x="4064401" y="3080649"/>
            <a:ext cx="4064400" cy="3085201"/>
          </a:xfrm>
          <a:solidFill>
            <a:schemeClr val="bg1">
              <a:lumMod val="95000"/>
            </a:schemeClr>
          </a:solidFill>
        </p:spPr>
        <p:txBody>
          <a:bodyPr/>
          <a:lstStyle/>
          <a:p>
            <a:r>
              <a:rPr lang="en-US"/>
              <a:t>Click icon to add picture</a:t>
            </a:r>
            <a:endParaRPr lang="en-GB"/>
          </a:p>
        </p:txBody>
      </p:sp>
      <p:sp>
        <p:nvSpPr>
          <p:cNvPr id="10" name="Picture Placeholder 10">
            <a:extLst>
              <a:ext uri="{FF2B5EF4-FFF2-40B4-BE49-F238E27FC236}">
                <a16:creationId xmlns:a16="http://schemas.microsoft.com/office/drawing/2014/main" id="{49D3DEDB-3F21-2EEC-B1F9-33EF96CEA455}"/>
              </a:ext>
            </a:extLst>
          </p:cNvPr>
          <p:cNvSpPr>
            <a:spLocks noGrp="1"/>
          </p:cNvSpPr>
          <p:nvPr>
            <p:ph type="pic" sz="quarter" idx="17"/>
          </p:nvPr>
        </p:nvSpPr>
        <p:spPr>
          <a:xfrm>
            <a:off x="8127600" y="3080649"/>
            <a:ext cx="4064400" cy="3085201"/>
          </a:xfrm>
          <a:solidFill>
            <a:schemeClr val="bg1">
              <a:lumMod val="85000"/>
            </a:schemeClr>
          </a:solidFill>
        </p:spPr>
        <p:txBody>
          <a:bodyPr/>
          <a:lstStyle/>
          <a:p>
            <a:r>
              <a:rPr lang="en-US"/>
              <a:t>Click icon to add picture</a:t>
            </a:r>
            <a:endParaRPr lang="en-GB"/>
          </a:p>
        </p:txBody>
      </p:sp>
    </p:spTree>
    <p:extLst>
      <p:ext uri="{BB962C8B-B14F-4D97-AF65-F5344CB8AC3E}">
        <p14:creationId xmlns:p14="http://schemas.microsoft.com/office/powerpoint/2010/main" val="2007130544"/>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4234F8-2641-2C85-C24D-73F6519BA7C4}"/>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A2E0890B-4FD4-B03A-C10B-4677DD535579}"/>
              </a:ext>
            </a:extLst>
          </p:cNvPr>
          <p:cNvSpPr>
            <a:spLocks noGrp="1"/>
          </p:cNvSpPr>
          <p:nvPr>
            <p:ph type="dt" sz="half" idx="10"/>
          </p:nvPr>
        </p:nvSpPr>
        <p:spPr/>
        <p:txBody>
          <a:bodyPr/>
          <a:lstStyle/>
          <a:p>
            <a:fld id="{33CB84E8-AF3A-48B7-BF1F-E923B4F6EEFB}" type="datetime1">
              <a:rPr lang="en-GB" smtClean="0"/>
              <a:t>24/10/2025</a:t>
            </a:fld>
            <a:endParaRPr lang="en-GB"/>
          </a:p>
        </p:txBody>
      </p:sp>
      <p:sp>
        <p:nvSpPr>
          <p:cNvPr id="4" name="Footer Placeholder 3">
            <a:extLst>
              <a:ext uri="{FF2B5EF4-FFF2-40B4-BE49-F238E27FC236}">
                <a16:creationId xmlns:a16="http://schemas.microsoft.com/office/drawing/2014/main" id="{9460A4E0-7E5C-2243-D0D1-122F0A8B700B}"/>
              </a:ext>
            </a:extLst>
          </p:cNvPr>
          <p:cNvSpPr>
            <a:spLocks noGrp="1"/>
          </p:cNvSpPr>
          <p:nvPr>
            <p:ph type="ftr" sz="quarter" idx="11"/>
          </p:nvPr>
        </p:nvSpPr>
        <p:spPr/>
        <p:txBody>
          <a:bodyPr/>
          <a:lstStyle/>
          <a:p>
            <a:r>
              <a:rPr lang="en-GB"/>
              <a:t>Lead 2025</a:t>
            </a:r>
          </a:p>
        </p:txBody>
      </p:sp>
      <p:sp>
        <p:nvSpPr>
          <p:cNvPr id="5" name="Slide Number Placeholder 4">
            <a:extLst>
              <a:ext uri="{FF2B5EF4-FFF2-40B4-BE49-F238E27FC236}">
                <a16:creationId xmlns:a16="http://schemas.microsoft.com/office/drawing/2014/main" id="{E07C8E6F-5C40-8F8F-62DE-E4DAF4E240FB}"/>
              </a:ext>
            </a:extLst>
          </p:cNvPr>
          <p:cNvSpPr>
            <a:spLocks noGrp="1"/>
          </p:cNvSpPr>
          <p:nvPr>
            <p:ph type="sldNum" sz="quarter" idx="12"/>
          </p:nvPr>
        </p:nvSpPr>
        <p:spPr/>
        <p:txBody>
          <a:bodyPr/>
          <a:lstStyle/>
          <a:p>
            <a:fld id="{CBA53E11-492D-48B3-9F9B-09541CA2A39A}" type="slidenum">
              <a:rPr lang="en-GB" smtClean="0"/>
              <a:pPr/>
              <a:t>‹#›</a:t>
            </a:fld>
            <a:endParaRPr lang="en-GB"/>
          </a:p>
        </p:txBody>
      </p:sp>
      <p:sp>
        <p:nvSpPr>
          <p:cNvPr id="6" name="Text Placeholder 7">
            <a:extLst>
              <a:ext uri="{FF2B5EF4-FFF2-40B4-BE49-F238E27FC236}">
                <a16:creationId xmlns:a16="http://schemas.microsoft.com/office/drawing/2014/main" id="{C4974956-8EEE-EB6A-41FF-7C75E1B6683E}"/>
              </a:ext>
            </a:extLst>
          </p:cNvPr>
          <p:cNvSpPr>
            <a:spLocks noGrp="1"/>
          </p:cNvSpPr>
          <p:nvPr>
            <p:ph type="body" sz="quarter" idx="13"/>
          </p:nvPr>
        </p:nvSpPr>
        <p:spPr>
          <a:xfrm>
            <a:off x="407988" y="800100"/>
            <a:ext cx="11376025" cy="395287"/>
          </a:xfrm>
        </p:spPr>
        <p:txBody>
          <a:bodyPr/>
          <a:lstStyle>
            <a:lvl1pPr>
              <a:defRPr sz="2400">
                <a:solidFill>
                  <a:schemeClr val="accent1"/>
                </a:solidFill>
              </a:defRPr>
            </a:lvl1pPr>
          </a:lstStyle>
          <a:p>
            <a:pPr lvl="0"/>
            <a:r>
              <a:rPr lang="en-US"/>
              <a:t>Click to edit Master text styles</a:t>
            </a:r>
          </a:p>
        </p:txBody>
      </p:sp>
      <p:sp>
        <p:nvSpPr>
          <p:cNvPr id="7" name="Picture Placeholder 10">
            <a:extLst>
              <a:ext uri="{FF2B5EF4-FFF2-40B4-BE49-F238E27FC236}">
                <a16:creationId xmlns:a16="http://schemas.microsoft.com/office/drawing/2014/main" id="{A5EC3117-C9EE-B5F5-EEC4-ED8F77FE2B55}"/>
              </a:ext>
            </a:extLst>
          </p:cNvPr>
          <p:cNvSpPr>
            <a:spLocks noGrp="1"/>
          </p:cNvSpPr>
          <p:nvPr>
            <p:ph type="pic" sz="quarter" idx="14"/>
          </p:nvPr>
        </p:nvSpPr>
        <p:spPr>
          <a:xfrm>
            <a:off x="407989" y="1412875"/>
            <a:ext cx="11376024" cy="4464050"/>
          </a:xfrm>
          <a:solidFill>
            <a:schemeClr val="bg1">
              <a:lumMod val="85000"/>
            </a:schemeClr>
          </a:solidFill>
        </p:spPr>
        <p:txBody>
          <a:bodyPr/>
          <a:lstStyle/>
          <a:p>
            <a:r>
              <a:rPr lang="en-US"/>
              <a:t>Click icon to add picture</a:t>
            </a:r>
            <a:endParaRPr lang="en-GB"/>
          </a:p>
        </p:txBody>
      </p:sp>
    </p:spTree>
    <p:extLst>
      <p:ext uri="{BB962C8B-B14F-4D97-AF65-F5344CB8AC3E}">
        <p14:creationId xmlns:p14="http://schemas.microsoft.com/office/powerpoint/2010/main" val="1608276529"/>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BCBBBA-B749-218C-54ED-3B48437A005E}"/>
              </a:ext>
            </a:extLst>
          </p:cNvPr>
          <p:cNvSpPr>
            <a:spLocks noGrp="1"/>
          </p:cNvSpPr>
          <p:nvPr>
            <p:ph type="title"/>
          </p:nvPr>
        </p:nvSpPr>
        <p:spPr>
          <a:xfrm>
            <a:off x="407988" y="1412875"/>
            <a:ext cx="8218941" cy="4464050"/>
          </a:xfrm>
        </p:spPr>
        <p:txBody>
          <a:bodyPr anchor="t"/>
          <a:lstStyle>
            <a:lvl1pPr>
              <a:lnSpc>
                <a:spcPct val="100000"/>
              </a:lnSpc>
              <a:defRPr sz="7200" b="0">
                <a:solidFill>
                  <a:schemeClr val="bg1"/>
                </a:solidFill>
                <a:latin typeface="Poppins SemiBold" panose="00000700000000000000" pitchFamily="2" charset="0"/>
                <a:cs typeface="Poppins SemiBold" panose="00000700000000000000" pitchFamily="2" charset="0"/>
              </a:defRPr>
            </a:lvl1pPr>
          </a:lstStyle>
          <a:p>
            <a:r>
              <a:rPr lang="en-US"/>
              <a:t>Click to edit Master title style</a:t>
            </a:r>
            <a:endParaRPr lang="en-GB"/>
          </a:p>
        </p:txBody>
      </p:sp>
      <p:pic>
        <p:nvPicPr>
          <p:cNvPr id="3" name="Picture 2" descr="Text, logo&#10;&#10;Description automatically generated with medium confidence">
            <a:extLst>
              <a:ext uri="{FF2B5EF4-FFF2-40B4-BE49-F238E27FC236}">
                <a16:creationId xmlns:a16="http://schemas.microsoft.com/office/drawing/2014/main" id="{4DD575CD-0E23-ED38-E6EB-E3E710C20D6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07986" y="6331809"/>
            <a:ext cx="1499125" cy="610523"/>
          </a:xfrm>
          <a:prstGeom prst="rect">
            <a:avLst/>
          </a:prstGeom>
        </p:spPr>
      </p:pic>
    </p:spTree>
    <p:extLst>
      <p:ext uri="{BB962C8B-B14F-4D97-AF65-F5344CB8AC3E}">
        <p14:creationId xmlns:p14="http://schemas.microsoft.com/office/powerpoint/2010/main" val="2204986336"/>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Quote Slide">
    <p:bg>
      <p:bgPr>
        <a:solidFill>
          <a:schemeClr val="tx2"/>
        </a:solidFill>
        <a:effectLst/>
      </p:bgPr>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D3EA8004-5772-E304-8238-F2C2CCD052A0}"/>
              </a:ext>
            </a:extLst>
          </p:cNvPr>
          <p:cNvSpPr>
            <a:spLocks noGrp="1"/>
          </p:cNvSpPr>
          <p:nvPr>
            <p:ph type="dt" sz="half" idx="10"/>
          </p:nvPr>
        </p:nvSpPr>
        <p:spPr/>
        <p:txBody>
          <a:bodyPr/>
          <a:lstStyle/>
          <a:p>
            <a:fld id="{62702DE5-4515-4EB1-8DD1-D88F61FF610F}" type="datetime1">
              <a:rPr lang="en-GB" smtClean="0"/>
              <a:t>24/10/2025</a:t>
            </a:fld>
            <a:endParaRPr lang="en-GB"/>
          </a:p>
        </p:txBody>
      </p:sp>
      <p:sp>
        <p:nvSpPr>
          <p:cNvPr id="4" name="Footer Placeholder 3">
            <a:extLst>
              <a:ext uri="{FF2B5EF4-FFF2-40B4-BE49-F238E27FC236}">
                <a16:creationId xmlns:a16="http://schemas.microsoft.com/office/drawing/2014/main" id="{D30C92CA-A09D-0292-7A9E-B78FD28FACAA}"/>
              </a:ext>
            </a:extLst>
          </p:cNvPr>
          <p:cNvSpPr>
            <a:spLocks noGrp="1"/>
          </p:cNvSpPr>
          <p:nvPr>
            <p:ph type="ftr" sz="quarter" idx="11"/>
          </p:nvPr>
        </p:nvSpPr>
        <p:spPr/>
        <p:txBody>
          <a:bodyPr/>
          <a:lstStyle/>
          <a:p>
            <a:r>
              <a:rPr lang="en-GB"/>
              <a:t>Lead 2025</a:t>
            </a:r>
          </a:p>
        </p:txBody>
      </p:sp>
      <p:sp>
        <p:nvSpPr>
          <p:cNvPr id="5" name="Slide Number Placeholder 4">
            <a:extLst>
              <a:ext uri="{FF2B5EF4-FFF2-40B4-BE49-F238E27FC236}">
                <a16:creationId xmlns:a16="http://schemas.microsoft.com/office/drawing/2014/main" id="{38756BF4-F358-FD3F-7779-D2C49724F7F9}"/>
              </a:ext>
            </a:extLst>
          </p:cNvPr>
          <p:cNvSpPr>
            <a:spLocks noGrp="1"/>
          </p:cNvSpPr>
          <p:nvPr>
            <p:ph type="sldNum" sz="quarter" idx="12"/>
          </p:nvPr>
        </p:nvSpPr>
        <p:spPr/>
        <p:txBody>
          <a:bodyPr/>
          <a:lstStyle/>
          <a:p>
            <a:fld id="{CBA53E11-492D-48B3-9F9B-09541CA2A39A}" type="slidenum">
              <a:rPr lang="en-GB" smtClean="0"/>
              <a:pPr/>
              <a:t>‹#›</a:t>
            </a:fld>
            <a:endParaRPr lang="en-GB"/>
          </a:p>
        </p:txBody>
      </p:sp>
      <p:sp>
        <p:nvSpPr>
          <p:cNvPr id="7" name="Text Placeholder 6">
            <a:extLst>
              <a:ext uri="{FF2B5EF4-FFF2-40B4-BE49-F238E27FC236}">
                <a16:creationId xmlns:a16="http://schemas.microsoft.com/office/drawing/2014/main" id="{8B402B67-B28A-6764-0AF4-B5D3EC635CCC}"/>
              </a:ext>
            </a:extLst>
          </p:cNvPr>
          <p:cNvSpPr>
            <a:spLocks noGrp="1"/>
          </p:cNvSpPr>
          <p:nvPr>
            <p:ph type="body" sz="quarter" idx="13"/>
          </p:nvPr>
        </p:nvSpPr>
        <p:spPr>
          <a:xfrm>
            <a:off x="1477166" y="2126295"/>
            <a:ext cx="9237669" cy="3750629"/>
          </a:xfrm>
        </p:spPr>
        <p:txBody>
          <a:bodyPr anchor="t"/>
          <a:lstStyle>
            <a:lvl1pPr>
              <a:spcAft>
                <a:spcPts val="2400"/>
              </a:spcAft>
              <a:defRPr sz="4000" b="1">
                <a:solidFill>
                  <a:schemeClr val="bg1"/>
                </a:solidFill>
                <a:latin typeface="Zilla Slab" pitchFamily="2" charset="0"/>
                <a:ea typeface="Zilla Slab" pitchFamily="2" charset="0"/>
                <a:cs typeface="Poppins SemiBold" panose="00000700000000000000" pitchFamily="2" charset="0"/>
              </a:defRPr>
            </a:lvl1pPr>
            <a:lvl2pPr>
              <a:defRPr sz="1600">
                <a:solidFill>
                  <a:schemeClr val="bg1"/>
                </a:solidFill>
              </a:defRPr>
            </a:lvl2pPr>
            <a:lvl3pPr marL="0" indent="0">
              <a:spcBef>
                <a:spcPts val="0"/>
              </a:spcBef>
              <a:spcAft>
                <a:spcPts val="0"/>
              </a:spcAft>
              <a:buNone/>
              <a:defRPr sz="1200" b="0">
                <a:solidFill>
                  <a:schemeClr val="bg1"/>
                </a:solidFill>
              </a:defRPr>
            </a:lvl3pPr>
            <a:lvl4pPr>
              <a:defRPr sz="3000">
                <a:solidFill>
                  <a:schemeClr val="bg1"/>
                </a:solidFill>
              </a:defRPr>
            </a:lvl4pPr>
            <a:lvl5pPr>
              <a:defRPr sz="3000">
                <a:solidFill>
                  <a:schemeClr val="bg1"/>
                </a:solidFill>
              </a:defRPr>
            </a:lvl5pPr>
          </a:lstStyle>
          <a:p>
            <a:pPr lvl="0"/>
            <a:r>
              <a:rPr lang="en-US"/>
              <a:t>Click to edit Master text styles</a:t>
            </a:r>
          </a:p>
          <a:p>
            <a:pPr lvl="1"/>
            <a:r>
              <a:rPr lang="en-US"/>
              <a:t>Second level</a:t>
            </a:r>
          </a:p>
          <a:p>
            <a:pPr lvl="2"/>
            <a:r>
              <a:rPr lang="en-US"/>
              <a:t>Third level</a:t>
            </a:r>
          </a:p>
        </p:txBody>
      </p:sp>
      <p:pic>
        <p:nvPicPr>
          <p:cNvPr id="9" name="Picture 8">
            <a:extLst>
              <a:ext uri="{FF2B5EF4-FFF2-40B4-BE49-F238E27FC236}">
                <a16:creationId xmlns:a16="http://schemas.microsoft.com/office/drawing/2014/main" id="{E384569E-C09F-90B6-EFA9-087D1CD7DBCA}"/>
              </a:ext>
            </a:extLst>
          </p:cNvPr>
          <p:cNvPicPr>
            <a:picLocks noChangeAspect="1"/>
          </p:cNvPicPr>
          <p:nvPr userDrawn="1"/>
        </p:nvPicPr>
        <p:blipFill rotWithShape="1">
          <a:blip r:embed="rId2"/>
          <a:srcRect l="44170" t="17623" r="43429" b="68420"/>
          <a:stretch/>
        </p:blipFill>
        <p:spPr>
          <a:xfrm>
            <a:off x="371920" y="368061"/>
            <a:ext cx="756771" cy="1241398"/>
          </a:xfrm>
          <a:prstGeom prst="rect">
            <a:avLst/>
          </a:prstGeom>
        </p:spPr>
      </p:pic>
      <p:pic>
        <p:nvPicPr>
          <p:cNvPr id="11" name="Picture 10">
            <a:extLst>
              <a:ext uri="{FF2B5EF4-FFF2-40B4-BE49-F238E27FC236}">
                <a16:creationId xmlns:a16="http://schemas.microsoft.com/office/drawing/2014/main" id="{CEDA6D4B-2B9F-437D-E697-34F64780A31A}"/>
              </a:ext>
            </a:extLst>
          </p:cNvPr>
          <p:cNvPicPr>
            <a:picLocks noChangeAspect="1"/>
          </p:cNvPicPr>
          <p:nvPr userDrawn="1"/>
        </p:nvPicPr>
        <p:blipFill rotWithShape="1">
          <a:blip r:embed="rId2"/>
          <a:srcRect l="44170" t="17623" r="43429" b="68420"/>
          <a:stretch/>
        </p:blipFill>
        <p:spPr>
          <a:xfrm rot="10800000">
            <a:off x="11072792" y="4668132"/>
            <a:ext cx="756771" cy="1241398"/>
          </a:xfrm>
          <a:prstGeom prst="rect">
            <a:avLst/>
          </a:prstGeom>
        </p:spPr>
      </p:pic>
    </p:spTree>
    <p:extLst>
      <p:ext uri="{BB962C8B-B14F-4D97-AF65-F5344CB8AC3E}">
        <p14:creationId xmlns:p14="http://schemas.microsoft.com/office/powerpoint/2010/main" val="88127238"/>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F36668-9440-2FC4-1A20-CEA2160E17C3}"/>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BAA156BD-F388-30EA-2720-04061953B80B}"/>
              </a:ext>
            </a:extLst>
          </p:cNvPr>
          <p:cNvSpPr>
            <a:spLocks noGrp="1"/>
          </p:cNvSpPr>
          <p:nvPr>
            <p:ph type="dt" sz="half" idx="10"/>
          </p:nvPr>
        </p:nvSpPr>
        <p:spPr/>
        <p:txBody>
          <a:bodyPr/>
          <a:lstStyle/>
          <a:p>
            <a:fld id="{27DE39AD-835C-4DFC-8D23-4E65043BCC1C}" type="datetime1">
              <a:rPr lang="en-GB" smtClean="0"/>
              <a:t>24/10/2025</a:t>
            </a:fld>
            <a:endParaRPr lang="en-GB"/>
          </a:p>
        </p:txBody>
      </p:sp>
      <p:sp>
        <p:nvSpPr>
          <p:cNvPr id="4" name="Footer Placeholder 3">
            <a:extLst>
              <a:ext uri="{FF2B5EF4-FFF2-40B4-BE49-F238E27FC236}">
                <a16:creationId xmlns:a16="http://schemas.microsoft.com/office/drawing/2014/main" id="{93FDBFEE-0509-16B7-5DAE-5E0DB02DD78A}"/>
              </a:ext>
            </a:extLst>
          </p:cNvPr>
          <p:cNvSpPr>
            <a:spLocks noGrp="1"/>
          </p:cNvSpPr>
          <p:nvPr>
            <p:ph type="ftr" sz="quarter" idx="11"/>
          </p:nvPr>
        </p:nvSpPr>
        <p:spPr/>
        <p:txBody>
          <a:bodyPr/>
          <a:lstStyle/>
          <a:p>
            <a:r>
              <a:rPr lang="en-GB"/>
              <a:t>Lead 2025</a:t>
            </a:r>
          </a:p>
        </p:txBody>
      </p:sp>
      <p:sp>
        <p:nvSpPr>
          <p:cNvPr id="5" name="Slide Number Placeholder 4">
            <a:extLst>
              <a:ext uri="{FF2B5EF4-FFF2-40B4-BE49-F238E27FC236}">
                <a16:creationId xmlns:a16="http://schemas.microsoft.com/office/drawing/2014/main" id="{7EAB126A-2C1E-4241-BBEB-C3AA6FE6222E}"/>
              </a:ext>
            </a:extLst>
          </p:cNvPr>
          <p:cNvSpPr>
            <a:spLocks noGrp="1"/>
          </p:cNvSpPr>
          <p:nvPr>
            <p:ph type="sldNum" sz="quarter" idx="12"/>
          </p:nvPr>
        </p:nvSpPr>
        <p:spPr/>
        <p:txBody>
          <a:bodyPr/>
          <a:lstStyle/>
          <a:p>
            <a:fld id="{CBA53E11-492D-48B3-9F9B-09541CA2A39A}" type="slidenum">
              <a:rPr lang="en-GB" smtClean="0"/>
              <a:t>‹#›</a:t>
            </a:fld>
            <a:endParaRPr lang="en-GB"/>
          </a:p>
        </p:txBody>
      </p:sp>
      <p:sp>
        <p:nvSpPr>
          <p:cNvPr id="6" name="Text Placeholder 7">
            <a:extLst>
              <a:ext uri="{FF2B5EF4-FFF2-40B4-BE49-F238E27FC236}">
                <a16:creationId xmlns:a16="http://schemas.microsoft.com/office/drawing/2014/main" id="{E6B4BB29-23C8-3620-D92A-9EA9B33C58E9}"/>
              </a:ext>
            </a:extLst>
          </p:cNvPr>
          <p:cNvSpPr>
            <a:spLocks noGrp="1"/>
          </p:cNvSpPr>
          <p:nvPr>
            <p:ph type="body" sz="quarter" idx="13"/>
          </p:nvPr>
        </p:nvSpPr>
        <p:spPr>
          <a:xfrm>
            <a:off x="407988" y="800100"/>
            <a:ext cx="11376025" cy="395287"/>
          </a:xfrm>
        </p:spPr>
        <p:txBody>
          <a:bodyPr/>
          <a:lstStyle>
            <a:lvl1pPr>
              <a:defRPr sz="2400">
                <a:solidFill>
                  <a:schemeClr val="accent1"/>
                </a:solidFill>
              </a:defRPr>
            </a:lvl1pPr>
          </a:lstStyle>
          <a:p>
            <a:pPr lvl="0"/>
            <a:r>
              <a:rPr lang="en-US"/>
              <a:t>Click to edit Master text styles</a:t>
            </a:r>
          </a:p>
        </p:txBody>
      </p:sp>
    </p:spTree>
    <p:extLst>
      <p:ext uri="{BB962C8B-B14F-4D97-AF65-F5344CB8AC3E}">
        <p14:creationId xmlns:p14="http://schemas.microsoft.com/office/powerpoint/2010/main" val="1711818251"/>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0B01DE9-7247-71C2-3301-8F43BD947000}"/>
              </a:ext>
            </a:extLst>
          </p:cNvPr>
          <p:cNvSpPr>
            <a:spLocks noGrp="1"/>
          </p:cNvSpPr>
          <p:nvPr>
            <p:ph type="dt" sz="half" idx="10"/>
          </p:nvPr>
        </p:nvSpPr>
        <p:spPr/>
        <p:txBody>
          <a:bodyPr/>
          <a:lstStyle/>
          <a:p>
            <a:fld id="{71CD2254-FC41-4203-8D0D-45BCAE4BAEEB}" type="datetime1">
              <a:rPr lang="en-GB" smtClean="0"/>
              <a:t>24/10/2025</a:t>
            </a:fld>
            <a:endParaRPr lang="en-GB"/>
          </a:p>
        </p:txBody>
      </p:sp>
      <p:sp>
        <p:nvSpPr>
          <p:cNvPr id="3" name="Footer Placeholder 2">
            <a:extLst>
              <a:ext uri="{FF2B5EF4-FFF2-40B4-BE49-F238E27FC236}">
                <a16:creationId xmlns:a16="http://schemas.microsoft.com/office/drawing/2014/main" id="{A0F1F649-B08E-D628-15EF-6CAEE9855C9E}"/>
              </a:ext>
            </a:extLst>
          </p:cNvPr>
          <p:cNvSpPr>
            <a:spLocks noGrp="1"/>
          </p:cNvSpPr>
          <p:nvPr>
            <p:ph type="ftr" sz="quarter" idx="11"/>
          </p:nvPr>
        </p:nvSpPr>
        <p:spPr/>
        <p:txBody>
          <a:bodyPr/>
          <a:lstStyle/>
          <a:p>
            <a:r>
              <a:rPr lang="en-GB"/>
              <a:t>Lead 2025</a:t>
            </a:r>
          </a:p>
        </p:txBody>
      </p:sp>
      <p:sp>
        <p:nvSpPr>
          <p:cNvPr id="4" name="Slide Number Placeholder 3">
            <a:extLst>
              <a:ext uri="{FF2B5EF4-FFF2-40B4-BE49-F238E27FC236}">
                <a16:creationId xmlns:a16="http://schemas.microsoft.com/office/drawing/2014/main" id="{5C0EDFB5-B3BA-ADA8-4600-FCDAFA1A852F}"/>
              </a:ext>
            </a:extLst>
          </p:cNvPr>
          <p:cNvSpPr>
            <a:spLocks noGrp="1"/>
          </p:cNvSpPr>
          <p:nvPr>
            <p:ph type="sldNum" sz="quarter" idx="12"/>
          </p:nvPr>
        </p:nvSpPr>
        <p:spPr/>
        <p:txBody>
          <a:bodyPr/>
          <a:lstStyle/>
          <a:p>
            <a:fld id="{CBA53E11-492D-48B3-9F9B-09541CA2A39A}" type="slidenum">
              <a:rPr lang="en-GB" smtClean="0"/>
              <a:t>‹#›</a:t>
            </a:fld>
            <a:endParaRPr lang="en-GB"/>
          </a:p>
        </p:txBody>
      </p:sp>
    </p:spTree>
    <p:extLst>
      <p:ext uri="{BB962C8B-B14F-4D97-AF65-F5344CB8AC3E}">
        <p14:creationId xmlns:p14="http://schemas.microsoft.com/office/powerpoint/2010/main" val="1964464979"/>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31C1E3-6A7C-C21D-910D-C4B7DFFF5270}"/>
              </a:ext>
            </a:extLst>
          </p:cNvPr>
          <p:cNvSpPr>
            <a:spLocks noGrp="1"/>
          </p:cNvSpPr>
          <p:nvPr>
            <p:ph type="ctrTitle"/>
          </p:nvPr>
        </p:nvSpPr>
        <p:spPr>
          <a:xfrm>
            <a:off x="2454729" y="1666843"/>
            <a:ext cx="7282542" cy="2008414"/>
          </a:xfrm>
        </p:spPr>
        <p:txBody>
          <a:bodyPr anchor="b"/>
          <a:lstStyle>
            <a:lvl1pPr algn="ctr">
              <a:defRPr sz="4800">
                <a:solidFill>
                  <a:schemeClr val="bg1"/>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D4E0DA90-2FF2-F36C-F9FF-CD7A192F009A}"/>
              </a:ext>
            </a:extLst>
          </p:cNvPr>
          <p:cNvSpPr>
            <a:spLocks noGrp="1"/>
          </p:cNvSpPr>
          <p:nvPr>
            <p:ph type="subTitle" idx="1"/>
          </p:nvPr>
        </p:nvSpPr>
        <p:spPr>
          <a:xfrm>
            <a:off x="2454729" y="3729685"/>
            <a:ext cx="7282542" cy="1390955"/>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pic>
        <p:nvPicPr>
          <p:cNvPr id="6" name="Picture 5" descr="Logo&#10;&#10;Description automatically generated">
            <a:extLst>
              <a:ext uri="{FF2B5EF4-FFF2-40B4-BE49-F238E27FC236}">
                <a16:creationId xmlns:a16="http://schemas.microsoft.com/office/drawing/2014/main" id="{EADC20EB-4616-9C96-DCE7-BF2376DD3FE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668580" y="5494800"/>
            <a:ext cx="854840" cy="1098322"/>
          </a:xfrm>
          <a:prstGeom prst="rect">
            <a:avLst/>
          </a:prstGeom>
        </p:spPr>
      </p:pic>
    </p:spTree>
    <p:extLst>
      <p:ext uri="{BB962C8B-B14F-4D97-AF65-F5344CB8AC3E}">
        <p14:creationId xmlns:p14="http://schemas.microsoft.com/office/powerpoint/2010/main" val="62882915"/>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Intro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439B48-A3C4-5BF5-4493-68759FC78442}"/>
              </a:ext>
            </a:extLst>
          </p:cNvPr>
          <p:cNvSpPr>
            <a:spLocks noGrp="1"/>
          </p:cNvSpPr>
          <p:nvPr>
            <p:ph type="title"/>
          </p:nvPr>
        </p:nvSpPr>
        <p:spPr>
          <a:xfrm>
            <a:off x="407987" y="404813"/>
            <a:ext cx="7544027" cy="1008062"/>
          </a:xfrm>
        </p:spPr>
        <p:txBody>
          <a:bodyPr/>
          <a:lstStyle>
            <a:lvl1pPr>
              <a:defRPr sz="6000">
                <a:solidFill>
                  <a:schemeClr val="bg1"/>
                </a:solidFill>
              </a:defRPr>
            </a:lvl1pPr>
          </a:lstStyle>
          <a:p>
            <a:r>
              <a:rPr lang="en-US"/>
              <a:t>Click to edit Master title style</a:t>
            </a:r>
            <a:endParaRPr lang="en-GB"/>
          </a:p>
        </p:txBody>
      </p:sp>
      <p:sp>
        <p:nvSpPr>
          <p:cNvPr id="3" name="Date Placeholder 2">
            <a:extLst>
              <a:ext uri="{FF2B5EF4-FFF2-40B4-BE49-F238E27FC236}">
                <a16:creationId xmlns:a16="http://schemas.microsoft.com/office/drawing/2014/main" id="{384D5C21-320D-964A-E080-1DF15E655806}"/>
              </a:ext>
            </a:extLst>
          </p:cNvPr>
          <p:cNvSpPr>
            <a:spLocks noGrp="1"/>
          </p:cNvSpPr>
          <p:nvPr>
            <p:ph type="dt" sz="half" idx="10"/>
          </p:nvPr>
        </p:nvSpPr>
        <p:spPr/>
        <p:txBody>
          <a:bodyPr/>
          <a:lstStyle/>
          <a:p>
            <a:fld id="{E300DA5C-6B7C-45BB-B91A-EC404CBC6102}" type="datetime1">
              <a:rPr lang="en-GB" smtClean="0"/>
              <a:t>24/10/2025</a:t>
            </a:fld>
            <a:endParaRPr lang="en-GB"/>
          </a:p>
        </p:txBody>
      </p:sp>
      <p:sp>
        <p:nvSpPr>
          <p:cNvPr id="4" name="Footer Placeholder 3">
            <a:extLst>
              <a:ext uri="{FF2B5EF4-FFF2-40B4-BE49-F238E27FC236}">
                <a16:creationId xmlns:a16="http://schemas.microsoft.com/office/drawing/2014/main" id="{4B81B8E6-E254-2C88-8669-5D18B7A6345E}"/>
              </a:ext>
            </a:extLst>
          </p:cNvPr>
          <p:cNvSpPr>
            <a:spLocks noGrp="1"/>
          </p:cNvSpPr>
          <p:nvPr>
            <p:ph type="ftr" sz="quarter" idx="11"/>
          </p:nvPr>
        </p:nvSpPr>
        <p:spPr/>
        <p:txBody>
          <a:bodyPr/>
          <a:lstStyle/>
          <a:p>
            <a:r>
              <a:rPr lang="en-GB"/>
              <a:t>Lead 2025</a:t>
            </a:r>
          </a:p>
        </p:txBody>
      </p:sp>
      <p:sp>
        <p:nvSpPr>
          <p:cNvPr id="5" name="Slide Number Placeholder 4">
            <a:extLst>
              <a:ext uri="{FF2B5EF4-FFF2-40B4-BE49-F238E27FC236}">
                <a16:creationId xmlns:a16="http://schemas.microsoft.com/office/drawing/2014/main" id="{253EF39E-07E4-AF9A-4C47-1B062B97F156}"/>
              </a:ext>
            </a:extLst>
          </p:cNvPr>
          <p:cNvSpPr>
            <a:spLocks noGrp="1"/>
          </p:cNvSpPr>
          <p:nvPr>
            <p:ph type="sldNum" sz="quarter" idx="12"/>
          </p:nvPr>
        </p:nvSpPr>
        <p:spPr/>
        <p:txBody>
          <a:bodyPr/>
          <a:lstStyle/>
          <a:p>
            <a:fld id="{CBA53E11-492D-48B3-9F9B-09541CA2A39A}" type="slidenum">
              <a:rPr lang="en-GB" smtClean="0"/>
              <a:pPr/>
              <a:t>‹#›</a:t>
            </a:fld>
            <a:endParaRPr lang="en-GB"/>
          </a:p>
        </p:txBody>
      </p:sp>
      <p:sp>
        <p:nvSpPr>
          <p:cNvPr id="7" name="Text Placeholder 6">
            <a:extLst>
              <a:ext uri="{FF2B5EF4-FFF2-40B4-BE49-F238E27FC236}">
                <a16:creationId xmlns:a16="http://schemas.microsoft.com/office/drawing/2014/main" id="{AA898F8F-C237-F668-CC7C-B68122998692}"/>
              </a:ext>
            </a:extLst>
          </p:cNvPr>
          <p:cNvSpPr>
            <a:spLocks noGrp="1"/>
          </p:cNvSpPr>
          <p:nvPr>
            <p:ph type="body" sz="quarter" idx="13"/>
          </p:nvPr>
        </p:nvSpPr>
        <p:spPr>
          <a:xfrm>
            <a:off x="407988" y="1412875"/>
            <a:ext cx="7544026" cy="4464050"/>
          </a:xfrm>
        </p:spPr>
        <p:txBody>
          <a:bodyPr/>
          <a:lstStyle>
            <a:lvl1pPr>
              <a:defRPr sz="2400">
                <a:solidFill>
                  <a:schemeClr val="bg1"/>
                </a:solidFill>
                <a:latin typeface="+mn-lt"/>
                <a:cs typeface="Poppins SemiBold" panose="00000700000000000000" pitchFamily="2" charset="0"/>
              </a:defRPr>
            </a:lvl1pPr>
            <a:lvl2pPr>
              <a:defRPr sz="2400" b="1">
                <a:solidFill>
                  <a:schemeClr val="bg1"/>
                </a:solidFill>
                <a:latin typeface="Poppins SemiBold" panose="00000700000000000000" pitchFamily="2" charset="0"/>
                <a:cs typeface="Poppins SemiBold" panose="00000700000000000000" pitchFamily="2" charset="0"/>
              </a:defRPr>
            </a:lvl2pPr>
            <a:lvl3pPr>
              <a:defRPr sz="3200">
                <a:solidFill>
                  <a:schemeClr val="accent2"/>
                </a:solidFill>
                <a:latin typeface="Poppins SemiBold" panose="00000700000000000000" pitchFamily="2" charset="0"/>
                <a:cs typeface="Poppins SemiBold" panose="00000700000000000000" pitchFamily="2" charset="0"/>
              </a:defRPr>
            </a:lvl3pPr>
            <a:lvl4pPr>
              <a:defRPr sz="2400">
                <a:solidFill>
                  <a:schemeClr val="bg1"/>
                </a:solidFill>
                <a:latin typeface="Poppins SemiBold" panose="00000700000000000000" pitchFamily="2" charset="0"/>
                <a:cs typeface="Poppins SemiBold" panose="00000700000000000000" pitchFamily="2" charset="0"/>
              </a:defRPr>
            </a:lvl4pPr>
            <a:lvl5pPr>
              <a:defRPr sz="2400">
                <a:solidFill>
                  <a:schemeClr val="bg1"/>
                </a:solidFill>
                <a:latin typeface="Poppins SemiBold" panose="00000700000000000000" pitchFamily="2" charset="0"/>
                <a:cs typeface="Poppins SemiBold" panose="000007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8" name="Picture 7" descr="Text, logo&#10;&#10;Description automatically generated with medium confidence">
            <a:extLst>
              <a:ext uri="{FF2B5EF4-FFF2-40B4-BE49-F238E27FC236}">
                <a16:creationId xmlns:a16="http://schemas.microsoft.com/office/drawing/2014/main" id="{2C0C0618-3848-863F-AF36-67A266F4893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07987" y="6331809"/>
            <a:ext cx="1499126" cy="610523"/>
          </a:xfrm>
          <a:prstGeom prst="rect">
            <a:avLst/>
          </a:prstGeom>
        </p:spPr>
      </p:pic>
    </p:spTree>
    <p:extLst>
      <p:ext uri="{BB962C8B-B14F-4D97-AF65-F5344CB8AC3E}">
        <p14:creationId xmlns:p14="http://schemas.microsoft.com/office/powerpoint/2010/main" val="3710405417"/>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30AC38-BED1-9031-E2E0-CB195EDFD8B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3B26F26-EA3D-40AC-124C-008BE90D71F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FCC11D5-984D-8680-D542-25A06BDC5C8B}"/>
              </a:ext>
            </a:extLst>
          </p:cNvPr>
          <p:cNvSpPr>
            <a:spLocks noGrp="1"/>
          </p:cNvSpPr>
          <p:nvPr>
            <p:ph type="dt" sz="half" idx="10"/>
          </p:nvPr>
        </p:nvSpPr>
        <p:spPr/>
        <p:txBody>
          <a:bodyPr/>
          <a:lstStyle/>
          <a:p>
            <a:fld id="{BB168FC8-3F7E-4386-9EC6-D11665370382}" type="datetime1">
              <a:rPr lang="en-GB" smtClean="0"/>
              <a:t>24/10/2025</a:t>
            </a:fld>
            <a:endParaRPr lang="en-GB"/>
          </a:p>
        </p:txBody>
      </p:sp>
      <p:sp>
        <p:nvSpPr>
          <p:cNvPr id="5" name="Footer Placeholder 4">
            <a:extLst>
              <a:ext uri="{FF2B5EF4-FFF2-40B4-BE49-F238E27FC236}">
                <a16:creationId xmlns:a16="http://schemas.microsoft.com/office/drawing/2014/main" id="{3D2E529F-F811-2979-BFFA-08BB8BC2F24E}"/>
              </a:ext>
            </a:extLst>
          </p:cNvPr>
          <p:cNvSpPr>
            <a:spLocks noGrp="1"/>
          </p:cNvSpPr>
          <p:nvPr>
            <p:ph type="ftr" sz="quarter" idx="11"/>
          </p:nvPr>
        </p:nvSpPr>
        <p:spPr/>
        <p:txBody>
          <a:bodyPr/>
          <a:lstStyle/>
          <a:p>
            <a:r>
              <a:rPr lang="en-GB"/>
              <a:t>Lead 2025</a:t>
            </a:r>
          </a:p>
        </p:txBody>
      </p:sp>
      <p:sp>
        <p:nvSpPr>
          <p:cNvPr id="6" name="Slide Number Placeholder 5">
            <a:extLst>
              <a:ext uri="{FF2B5EF4-FFF2-40B4-BE49-F238E27FC236}">
                <a16:creationId xmlns:a16="http://schemas.microsoft.com/office/drawing/2014/main" id="{40A69BFE-A663-D9A7-8252-C853694690A1}"/>
              </a:ext>
            </a:extLst>
          </p:cNvPr>
          <p:cNvSpPr>
            <a:spLocks noGrp="1"/>
          </p:cNvSpPr>
          <p:nvPr>
            <p:ph type="sldNum" sz="quarter" idx="12"/>
          </p:nvPr>
        </p:nvSpPr>
        <p:spPr/>
        <p:txBody>
          <a:bodyPr/>
          <a:lstStyle/>
          <a:p>
            <a:fld id="{CBA53E11-492D-48B3-9F9B-09541CA2A39A}" type="slidenum">
              <a:rPr lang="en-GB" smtClean="0"/>
              <a:t>‹#›</a:t>
            </a:fld>
            <a:endParaRPr lang="en-GB"/>
          </a:p>
        </p:txBody>
      </p:sp>
      <p:sp>
        <p:nvSpPr>
          <p:cNvPr id="8" name="Text Placeholder 7">
            <a:extLst>
              <a:ext uri="{FF2B5EF4-FFF2-40B4-BE49-F238E27FC236}">
                <a16:creationId xmlns:a16="http://schemas.microsoft.com/office/drawing/2014/main" id="{3A246557-6F31-88C5-A983-16CD7C60F4D3}"/>
              </a:ext>
            </a:extLst>
          </p:cNvPr>
          <p:cNvSpPr>
            <a:spLocks noGrp="1"/>
          </p:cNvSpPr>
          <p:nvPr>
            <p:ph type="body" sz="quarter" idx="13"/>
          </p:nvPr>
        </p:nvSpPr>
        <p:spPr>
          <a:xfrm>
            <a:off x="407988" y="800100"/>
            <a:ext cx="11376025" cy="395287"/>
          </a:xfrm>
        </p:spPr>
        <p:txBody>
          <a:bodyPr/>
          <a:lstStyle>
            <a:lvl1pPr>
              <a:defRPr sz="2400">
                <a:solidFill>
                  <a:schemeClr val="accent1"/>
                </a:solidFill>
              </a:defRPr>
            </a:lvl1pPr>
          </a:lstStyle>
          <a:p>
            <a:pPr lvl="0"/>
            <a:r>
              <a:rPr lang="en-US"/>
              <a:t>Click to edit Master text styles</a:t>
            </a:r>
          </a:p>
        </p:txBody>
      </p:sp>
    </p:spTree>
    <p:extLst>
      <p:ext uri="{BB962C8B-B14F-4D97-AF65-F5344CB8AC3E}">
        <p14:creationId xmlns:p14="http://schemas.microsoft.com/office/powerpoint/2010/main" val="33174669"/>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2934A7-BB27-0705-778A-9BC1A80F588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423D824-2B92-00E0-3B10-2E7351FAE033}"/>
              </a:ext>
            </a:extLst>
          </p:cNvPr>
          <p:cNvSpPr>
            <a:spLocks noGrp="1"/>
          </p:cNvSpPr>
          <p:nvPr>
            <p:ph sz="half" idx="1"/>
          </p:nvPr>
        </p:nvSpPr>
        <p:spPr>
          <a:xfrm>
            <a:off x="407988" y="1412875"/>
            <a:ext cx="5383212" cy="44640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9316325E-A8D8-4356-8054-A314C1AF0A0C}"/>
              </a:ext>
            </a:extLst>
          </p:cNvPr>
          <p:cNvSpPr>
            <a:spLocks noGrp="1"/>
          </p:cNvSpPr>
          <p:nvPr>
            <p:ph sz="half" idx="2"/>
          </p:nvPr>
        </p:nvSpPr>
        <p:spPr>
          <a:xfrm>
            <a:off x="6400802" y="1412875"/>
            <a:ext cx="5383212" cy="44640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48109A4F-CF52-ABB2-91FD-CF9C01BF0DA3}"/>
              </a:ext>
            </a:extLst>
          </p:cNvPr>
          <p:cNvSpPr>
            <a:spLocks noGrp="1"/>
          </p:cNvSpPr>
          <p:nvPr>
            <p:ph type="dt" sz="half" idx="10"/>
          </p:nvPr>
        </p:nvSpPr>
        <p:spPr/>
        <p:txBody>
          <a:bodyPr/>
          <a:lstStyle/>
          <a:p>
            <a:fld id="{6342B7B8-A120-4606-B02D-19DCD327335B}" type="datetime1">
              <a:rPr lang="en-GB" smtClean="0"/>
              <a:t>24/10/2025</a:t>
            </a:fld>
            <a:endParaRPr lang="en-GB"/>
          </a:p>
        </p:txBody>
      </p:sp>
      <p:sp>
        <p:nvSpPr>
          <p:cNvPr id="6" name="Footer Placeholder 5">
            <a:extLst>
              <a:ext uri="{FF2B5EF4-FFF2-40B4-BE49-F238E27FC236}">
                <a16:creationId xmlns:a16="http://schemas.microsoft.com/office/drawing/2014/main" id="{EC5B9B47-9D04-96FB-8B95-D7BC38470F9A}"/>
              </a:ext>
            </a:extLst>
          </p:cNvPr>
          <p:cNvSpPr>
            <a:spLocks noGrp="1"/>
          </p:cNvSpPr>
          <p:nvPr>
            <p:ph type="ftr" sz="quarter" idx="11"/>
          </p:nvPr>
        </p:nvSpPr>
        <p:spPr/>
        <p:txBody>
          <a:bodyPr/>
          <a:lstStyle/>
          <a:p>
            <a:r>
              <a:rPr lang="en-GB"/>
              <a:t>Lead 2025</a:t>
            </a:r>
          </a:p>
        </p:txBody>
      </p:sp>
      <p:sp>
        <p:nvSpPr>
          <p:cNvPr id="7" name="Slide Number Placeholder 6">
            <a:extLst>
              <a:ext uri="{FF2B5EF4-FFF2-40B4-BE49-F238E27FC236}">
                <a16:creationId xmlns:a16="http://schemas.microsoft.com/office/drawing/2014/main" id="{859D9458-0376-0EC1-BA89-A49552E192E8}"/>
              </a:ext>
            </a:extLst>
          </p:cNvPr>
          <p:cNvSpPr>
            <a:spLocks noGrp="1"/>
          </p:cNvSpPr>
          <p:nvPr>
            <p:ph type="sldNum" sz="quarter" idx="12"/>
          </p:nvPr>
        </p:nvSpPr>
        <p:spPr/>
        <p:txBody>
          <a:bodyPr/>
          <a:lstStyle/>
          <a:p>
            <a:fld id="{CBA53E11-492D-48B3-9F9B-09541CA2A39A}" type="slidenum">
              <a:rPr lang="en-GB" smtClean="0"/>
              <a:t>‹#›</a:t>
            </a:fld>
            <a:endParaRPr lang="en-GB"/>
          </a:p>
        </p:txBody>
      </p:sp>
      <p:sp>
        <p:nvSpPr>
          <p:cNvPr id="8" name="Text Placeholder 7">
            <a:extLst>
              <a:ext uri="{FF2B5EF4-FFF2-40B4-BE49-F238E27FC236}">
                <a16:creationId xmlns:a16="http://schemas.microsoft.com/office/drawing/2014/main" id="{60787A0C-7E24-FD7E-8658-2553C0A0E218}"/>
              </a:ext>
            </a:extLst>
          </p:cNvPr>
          <p:cNvSpPr>
            <a:spLocks noGrp="1"/>
          </p:cNvSpPr>
          <p:nvPr>
            <p:ph type="body" sz="quarter" idx="13"/>
          </p:nvPr>
        </p:nvSpPr>
        <p:spPr>
          <a:xfrm>
            <a:off x="407988" y="800100"/>
            <a:ext cx="11376025" cy="395287"/>
          </a:xfrm>
        </p:spPr>
        <p:txBody>
          <a:bodyPr/>
          <a:lstStyle>
            <a:lvl1pPr>
              <a:defRPr sz="2400">
                <a:solidFill>
                  <a:schemeClr val="accent1"/>
                </a:solidFill>
              </a:defRPr>
            </a:lvl1pPr>
          </a:lstStyle>
          <a:p>
            <a:pPr lvl="0"/>
            <a:r>
              <a:rPr lang="en-US"/>
              <a:t>Click to edit Master text styles</a:t>
            </a:r>
          </a:p>
        </p:txBody>
      </p:sp>
    </p:spTree>
    <p:extLst>
      <p:ext uri="{BB962C8B-B14F-4D97-AF65-F5344CB8AC3E}">
        <p14:creationId xmlns:p14="http://schemas.microsoft.com/office/powerpoint/2010/main" val="2090358580"/>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2934A7-BB27-0705-778A-9BC1A80F588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423D824-2B92-00E0-3B10-2E7351FAE033}"/>
              </a:ext>
            </a:extLst>
          </p:cNvPr>
          <p:cNvSpPr>
            <a:spLocks noGrp="1"/>
          </p:cNvSpPr>
          <p:nvPr>
            <p:ph sz="half" idx="1"/>
          </p:nvPr>
        </p:nvSpPr>
        <p:spPr>
          <a:xfrm>
            <a:off x="407987" y="1412875"/>
            <a:ext cx="3600000" cy="44640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9316325E-A8D8-4356-8054-A314C1AF0A0C}"/>
              </a:ext>
            </a:extLst>
          </p:cNvPr>
          <p:cNvSpPr>
            <a:spLocks noGrp="1"/>
          </p:cNvSpPr>
          <p:nvPr>
            <p:ph sz="half" idx="2"/>
          </p:nvPr>
        </p:nvSpPr>
        <p:spPr>
          <a:xfrm>
            <a:off x="4296000" y="1412875"/>
            <a:ext cx="3600000" cy="44640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48109A4F-CF52-ABB2-91FD-CF9C01BF0DA3}"/>
              </a:ext>
            </a:extLst>
          </p:cNvPr>
          <p:cNvSpPr>
            <a:spLocks noGrp="1"/>
          </p:cNvSpPr>
          <p:nvPr>
            <p:ph type="dt" sz="half" idx="10"/>
          </p:nvPr>
        </p:nvSpPr>
        <p:spPr/>
        <p:txBody>
          <a:bodyPr/>
          <a:lstStyle/>
          <a:p>
            <a:fld id="{1265E59A-F5C5-48CE-813A-54A29B12BE6D}" type="datetime1">
              <a:rPr lang="en-GB" smtClean="0"/>
              <a:t>24/10/2025</a:t>
            </a:fld>
            <a:endParaRPr lang="en-GB"/>
          </a:p>
        </p:txBody>
      </p:sp>
      <p:sp>
        <p:nvSpPr>
          <p:cNvPr id="6" name="Footer Placeholder 5">
            <a:extLst>
              <a:ext uri="{FF2B5EF4-FFF2-40B4-BE49-F238E27FC236}">
                <a16:creationId xmlns:a16="http://schemas.microsoft.com/office/drawing/2014/main" id="{EC5B9B47-9D04-96FB-8B95-D7BC38470F9A}"/>
              </a:ext>
            </a:extLst>
          </p:cNvPr>
          <p:cNvSpPr>
            <a:spLocks noGrp="1"/>
          </p:cNvSpPr>
          <p:nvPr>
            <p:ph type="ftr" sz="quarter" idx="11"/>
          </p:nvPr>
        </p:nvSpPr>
        <p:spPr/>
        <p:txBody>
          <a:bodyPr/>
          <a:lstStyle/>
          <a:p>
            <a:r>
              <a:rPr lang="en-GB"/>
              <a:t>Lead 2025</a:t>
            </a:r>
          </a:p>
        </p:txBody>
      </p:sp>
      <p:sp>
        <p:nvSpPr>
          <p:cNvPr id="7" name="Slide Number Placeholder 6">
            <a:extLst>
              <a:ext uri="{FF2B5EF4-FFF2-40B4-BE49-F238E27FC236}">
                <a16:creationId xmlns:a16="http://schemas.microsoft.com/office/drawing/2014/main" id="{859D9458-0376-0EC1-BA89-A49552E192E8}"/>
              </a:ext>
            </a:extLst>
          </p:cNvPr>
          <p:cNvSpPr>
            <a:spLocks noGrp="1"/>
          </p:cNvSpPr>
          <p:nvPr>
            <p:ph type="sldNum" sz="quarter" idx="12"/>
          </p:nvPr>
        </p:nvSpPr>
        <p:spPr/>
        <p:txBody>
          <a:bodyPr/>
          <a:lstStyle/>
          <a:p>
            <a:fld id="{CBA53E11-492D-48B3-9F9B-09541CA2A39A}" type="slidenum">
              <a:rPr lang="en-GB" smtClean="0"/>
              <a:t>‹#›</a:t>
            </a:fld>
            <a:endParaRPr lang="en-GB"/>
          </a:p>
        </p:txBody>
      </p:sp>
      <p:sp>
        <p:nvSpPr>
          <p:cNvPr id="8" name="Text Placeholder 7">
            <a:extLst>
              <a:ext uri="{FF2B5EF4-FFF2-40B4-BE49-F238E27FC236}">
                <a16:creationId xmlns:a16="http://schemas.microsoft.com/office/drawing/2014/main" id="{60787A0C-7E24-FD7E-8658-2553C0A0E218}"/>
              </a:ext>
            </a:extLst>
          </p:cNvPr>
          <p:cNvSpPr>
            <a:spLocks noGrp="1"/>
          </p:cNvSpPr>
          <p:nvPr>
            <p:ph type="body" sz="quarter" idx="13"/>
          </p:nvPr>
        </p:nvSpPr>
        <p:spPr>
          <a:xfrm>
            <a:off x="407988" y="800100"/>
            <a:ext cx="11376025" cy="395287"/>
          </a:xfrm>
        </p:spPr>
        <p:txBody>
          <a:bodyPr/>
          <a:lstStyle>
            <a:lvl1pPr>
              <a:defRPr sz="2400">
                <a:solidFill>
                  <a:schemeClr val="accent1"/>
                </a:solidFill>
              </a:defRPr>
            </a:lvl1pPr>
          </a:lstStyle>
          <a:p>
            <a:pPr lvl="0"/>
            <a:r>
              <a:rPr lang="en-US"/>
              <a:t>Click to edit Master text styles</a:t>
            </a:r>
          </a:p>
        </p:txBody>
      </p:sp>
      <p:sp>
        <p:nvSpPr>
          <p:cNvPr id="9" name="Content Placeholder 3">
            <a:extLst>
              <a:ext uri="{FF2B5EF4-FFF2-40B4-BE49-F238E27FC236}">
                <a16:creationId xmlns:a16="http://schemas.microsoft.com/office/drawing/2014/main" id="{442FE734-AFE0-B1F3-CC1B-3E3E2CF01EDC}"/>
              </a:ext>
            </a:extLst>
          </p:cNvPr>
          <p:cNvSpPr>
            <a:spLocks noGrp="1"/>
          </p:cNvSpPr>
          <p:nvPr>
            <p:ph sz="half" idx="14"/>
          </p:nvPr>
        </p:nvSpPr>
        <p:spPr>
          <a:xfrm>
            <a:off x="8184012" y="1412875"/>
            <a:ext cx="3600000" cy="44640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568645815"/>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Four Images and Captio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2934A7-BB27-0705-778A-9BC1A80F588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423D824-2B92-00E0-3B10-2E7351FAE033}"/>
              </a:ext>
            </a:extLst>
          </p:cNvPr>
          <p:cNvSpPr>
            <a:spLocks noGrp="1"/>
          </p:cNvSpPr>
          <p:nvPr>
            <p:ph sz="half" idx="1"/>
          </p:nvPr>
        </p:nvSpPr>
        <p:spPr>
          <a:xfrm>
            <a:off x="407988" y="3428999"/>
            <a:ext cx="2520000" cy="24479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9316325E-A8D8-4356-8054-A314C1AF0A0C}"/>
              </a:ext>
            </a:extLst>
          </p:cNvPr>
          <p:cNvSpPr>
            <a:spLocks noGrp="1"/>
          </p:cNvSpPr>
          <p:nvPr>
            <p:ph sz="half" idx="2"/>
          </p:nvPr>
        </p:nvSpPr>
        <p:spPr>
          <a:xfrm>
            <a:off x="3359996" y="3428999"/>
            <a:ext cx="2520000" cy="24479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48109A4F-CF52-ABB2-91FD-CF9C01BF0DA3}"/>
              </a:ext>
            </a:extLst>
          </p:cNvPr>
          <p:cNvSpPr>
            <a:spLocks noGrp="1"/>
          </p:cNvSpPr>
          <p:nvPr>
            <p:ph type="dt" sz="half" idx="10"/>
          </p:nvPr>
        </p:nvSpPr>
        <p:spPr/>
        <p:txBody>
          <a:bodyPr/>
          <a:lstStyle/>
          <a:p>
            <a:fld id="{10120A19-4EEC-42BC-BD9D-C9B313889792}" type="datetime1">
              <a:rPr lang="en-GB" smtClean="0"/>
              <a:t>24/10/2025</a:t>
            </a:fld>
            <a:endParaRPr lang="en-GB"/>
          </a:p>
        </p:txBody>
      </p:sp>
      <p:sp>
        <p:nvSpPr>
          <p:cNvPr id="6" name="Footer Placeholder 5">
            <a:extLst>
              <a:ext uri="{FF2B5EF4-FFF2-40B4-BE49-F238E27FC236}">
                <a16:creationId xmlns:a16="http://schemas.microsoft.com/office/drawing/2014/main" id="{EC5B9B47-9D04-96FB-8B95-D7BC38470F9A}"/>
              </a:ext>
            </a:extLst>
          </p:cNvPr>
          <p:cNvSpPr>
            <a:spLocks noGrp="1"/>
          </p:cNvSpPr>
          <p:nvPr>
            <p:ph type="ftr" sz="quarter" idx="11"/>
          </p:nvPr>
        </p:nvSpPr>
        <p:spPr/>
        <p:txBody>
          <a:bodyPr/>
          <a:lstStyle/>
          <a:p>
            <a:r>
              <a:rPr lang="en-GB"/>
              <a:t>Lead 2025</a:t>
            </a:r>
          </a:p>
        </p:txBody>
      </p:sp>
      <p:sp>
        <p:nvSpPr>
          <p:cNvPr id="7" name="Slide Number Placeholder 6">
            <a:extLst>
              <a:ext uri="{FF2B5EF4-FFF2-40B4-BE49-F238E27FC236}">
                <a16:creationId xmlns:a16="http://schemas.microsoft.com/office/drawing/2014/main" id="{859D9458-0376-0EC1-BA89-A49552E192E8}"/>
              </a:ext>
            </a:extLst>
          </p:cNvPr>
          <p:cNvSpPr>
            <a:spLocks noGrp="1"/>
          </p:cNvSpPr>
          <p:nvPr>
            <p:ph type="sldNum" sz="quarter" idx="12"/>
          </p:nvPr>
        </p:nvSpPr>
        <p:spPr/>
        <p:txBody>
          <a:bodyPr/>
          <a:lstStyle/>
          <a:p>
            <a:fld id="{CBA53E11-492D-48B3-9F9B-09541CA2A39A}" type="slidenum">
              <a:rPr lang="en-GB" smtClean="0"/>
              <a:t>‹#›</a:t>
            </a:fld>
            <a:endParaRPr lang="en-GB"/>
          </a:p>
        </p:txBody>
      </p:sp>
      <p:sp>
        <p:nvSpPr>
          <p:cNvPr id="8" name="Text Placeholder 7">
            <a:extLst>
              <a:ext uri="{FF2B5EF4-FFF2-40B4-BE49-F238E27FC236}">
                <a16:creationId xmlns:a16="http://schemas.microsoft.com/office/drawing/2014/main" id="{60787A0C-7E24-FD7E-8658-2553C0A0E218}"/>
              </a:ext>
            </a:extLst>
          </p:cNvPr>
          <p:cNvSpPr>
            <a:spLocks noGrp="1"/>
          </p:cNvSpPr>
          <p:nvPr>
            <p:ph type="body" sz="quarter" idx="13"/>
          </p:nvPr>
        </p:nvSpPr>
        <p:spPr>
          <a:xfrm>
            <a:off x="407988" y="800100"/>
            <a:ext cx="11376025" cy="395287"/>
          </a:xfrm>
        </p:spPr>
        <p:txBody>
          <a:bodyPr/>
          <a:lstStyle>
            <a:lvl1pPr>
              <a:defRPr sz="2400">
                <a:solidFill>
                  <a:schemeClr val="accent1"/>
                </a:solidFill>
              </a:defRPr>
            </a:lvl1pPr>
          </a:lstStyle>
          <a:p>
            <a:pPr lvl="0"/>
            <a:r>
              <a:rPr lang="en-US"/>
              <a:t>Click to edit Master text styles</a:t>
            </a:r>
          </a:p>
        </p:txBody>
      </p:sp>
      <p:sp>
        <p:nvSpPr>
          <p:cNvPr id="9" name="Content Placeholder 3">
            <a:extLst>
              <a:ext uri="{FF2B5EF4-FFF2-40B4-BE49-F238E27FC236}">
                <a16:creationId xmlns:a16="http://schemas.microsoft.com/office/drawing/2014/main" id="{442FE734-AFE0-B1F3-CC1B-3E3E2CF01EDC}"/>
              </a:ext>
            </a:extLst>
          </p:cNvPr>
          <p:cNvSpPr>
            <a:spLocks noGrp="1"/>
          </p:cNvSpPr>
          <p:nvPr>
            <p:ph sz="half" idx="14"/>
          </p:nvPr>
        </p:nvSpPr>
        <p:spPr>
          <a:xfrm>
            <a:off x="6312004" y="3428999"/>
            <a:ext cx="2520000" cy="24479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Content Placeholder 3">
            <a:extLst>
              <a:ext uri="{FF2B5EF4-FFF2-40B4-BE49-F238E27FC236}">
                <a16:creationId xmlns:a16="http://schemas.microsoft.com/office/drawing/2014/main" id="{FE114FC7-0CEF-78EA-81D5-13F904439817}"/>
              </a:ext>
            </a:extLst>
          </p:cNvPr>
          <p:cNvSpPr>
            <a:spLocks noGrp="1"/>
          </p:cNvSpPr>
          <p:nvPr>
            <p:ph sz="half" idx="15"/>
          </p:nvPr>
        </p:nvSpPr>
        <p:spPr>
          <a:xfrm>
            <a:off x="9264012" y="3439947"/>
            <a:ext cx="2520000" cy="24479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Picture Placeholder 11">
            <a:extLst>
              <a:ext uri="{FF2B5EF4-FFF2-40B4-BE49-F238E27FC236}">
                <a16:creationId xmlns:a16="http://schemas.microsoft.com/office/drawing/2014/main" id="{3D6E4806-EF51-7738-5081-35DBFB7F26B5}"/>
              </a:ext>
            </a:extLst>
          </p:cNvPr>
          <p:cNvSpPr>
            <a:spLocks noGrp="1"/>
          </p:cNvSpPr>
          <p:nvPr>
            <p:ph type="pic" sz="quarter" idx="16"/>
          </p:nvPr>
        </p:nvSpPr>
        <p:spPr>
          <a:xfrm>
            <a:off x="407988" y="1412875"/>
            <a:ext cx="2519362" cy="1670050"/>
          </a:xfrm>
          <a:solidFill>
            <a:schemeClr val="bg1">
              <a:lumMod val="85000"/>
            </a:schemeClr>
          </a:solidFill>
        </p:spPr>
        <p:txBody>
          <a:bodyPr/>
          <a:lstStyle/>
          <a:p>
            <a:r>
              <a:rPr lang="en-US"/>
              <a:t>Click icon to add picture</a:t>
            </a:r>
            <a:endParaRPr lang="en-GB"/>
          </a:p>
        </p:txBody>
      </p:sp>
      <p:sp>
        <p:nvSpPr>
          <p:cNvPr id="13" name="Picture Placeholder 11">
            <a:extLst>
              <a:ext uri="{FF2B5EF4-FFF2-40B4-BE49-F238E27FC236}">
                <a16:creationId xmlns:a16="http://schemas.microsoft.com/office/drawing/2014/main" id="{985B9A86-D016-E2F8-6DC8-3EC679C890CE}"/>
              </a:ext>
            </a:extLst>
          </p:cNvPr>
          <p:cNvSpPr>
            <a:spLocks noGrp="1"/>
          </p:cNvSpPr>
          <p:nvPr>
            <p:ph type="pic" sz="quarter" idx="17"/>
          </p:nvPr>
        </p:nvSpPr>
        <p:spPr>
          <a:xfrm>
            <a:off x="3359996" y="1412875"/>
            <a:ext cx="2519362" cy="1670050"/>
          </a:xfrm>
          <a:solidFill>
            <a:schemeClr val="bg1">
              <a:lumMod val="85000"/>
            </a:schemeClr>
          </a:solidFill>
        </p:spPr>
        <p:txBody>
          <a:bodyPr/>
          <a:lstStyle/>
          <a:p>
            <a:r>
              <a:rPr lang="en-US"/>
              <a:t>Click icon to add picture</a:t>
            </a:r>
            <a:endParaRPr lang="en-GB"/>
          </a:p>
        </p:txBody>
      </p:sp>
      <p:sp>
        <p:nvSpPr>
          <p:cNvPr id="14" name="Picture Placeholder 11">
            <a:extLst>
              <a:ext uri="{FF2B5EF4-FFF2-40B4-BE49-F238E27FC236}">
                <a16:creationId xmlns:a16="http://schemas.microsoft.com/office/drawing/2014/main" id="{A036BBBE-770C-5CC6-080F-DD0A384DE652}"/>
              </a:ext>
            </a:extLst>
          </p:cNvPr>
          <p:cNvSpPr>
            <a:spLocks noGrp="1"/>
          </p:cNvSpPr>
          <p:nvPr>
            <p:ph type="pic" sz="quarter" idx="18"/>
          </p:nvPr>
        </p:nvSpPr>
        <p:spPr>
          <a:xfrm>
            <a:off x="6312004" y="1412875"/>
            <a:ext cx="2519362" cy="1670050"/>
          </a:xfrm>
          <a:solidFill>
            <a:schemeClr val="bg1">
              <a:lumMod val="85000"/>
            </a:schemeClr>
          </a:solidFill>
        </p:spPr>
        <p:txBody>
          <a:bodyPr/>
          <a:lstStyle/>
          <a:p>
            <a:r>
              <a:rPr lang="en-US"/>
              <a:t>Click icon to add picture</a:t>
            </a:r>
            <a:endParaRPr lang="en-GB"/>
          </a:p>
        </p:txBody>
      </p:sp>
      <p:sp>
        <p:nvSpPr>
          <p:cNvPr id="15" name="Picture Placeholder 11">
            <a:extLst>
              <a:ext uri="{FF2B5EF4-FFF2-40B4-BE49-F238E27FC236}">
                <a16:creationId xmlns:a16="http://schemas.microsoft.com/office/drawing/2014/main" id="{855CEC3F-086A-C921-AB4B-5EBE1EABAD13}"/>
              </a:ext>
            </a:extLst>
          </p:cNvPr>
          <p:cNvSpPr>
            <a:spLocks noGrp="1"/>
          </p:cNvSpPr>
          <p:nvPr>
            <p:ph type="pic" sz="quarter" idx="19"/>
          </p:nvPr>
        </p:nvSpPr>
        <p:spPr>
          <a:xfrm>
            <a:off x="9264012" y="1412875"/>
            <a:ext cx="2519362" cy="1670050"/>
          </a:xfrm>
          <a:solidFill>
            <a:schemeClr val="bg1">
              <a:lumMod val="85000"/>
            </a:schemeClr>
          </a:solidFill>
        </p:spPr>
        <p:txBody>
          <a:bodyPr/>
          <a:lstStyle/>
          <a:p>
            <a:r>
              <a:rPr lang="en-US"/>
              <a:t>Click icon to add picture</a:t>
            </a:r>
            <a:endParaRPr lang="en-GB"/>
          </a:p>
        </p:txBody>
      </p:sp>
    </p:spTree>
    <p:extLst>
      <p:ext uri="{BB962C8B-B14F-4D97-AF65-F5344CB8AC3E}">
        <p14:creationId xmlns:p14="http://schemas.microsoft.com/office/powerpoint/2010/main" val="3473039988"/>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Content and Image">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EC9216FF-057F-8EAE-8162-02FB4659A5D4}"/>
              </a:ext>
            </a:extLst>
          </p:cNvPr>
          <p:cNvSpPr>
            <a:spLocks noGrp="1"/>
          </p:cNvSpPr>
          <p:nvPr>
            <p:ph type="pic" sz="quarter" idx="14"/>
          </p:nvPr>
        </p:nvSpPr>
        <p:spPr>
          <a:xfrm>
            <a:off x="6096001" y="0"/>
            <a:ext cx="6096000" cy="6165850"/>
          </a:xfrm>
          <a:solidFill>
            <a:schemeClr val="bg1">
              <a:lumMod val="85000"/>
            </a:schemeClr>
          </a:solidFill>
        </p:spPr>
        <p:txBody>
          <a:bodyPr/>
          <a:lstStyle/>
          <a:p>
            <a:r>
              <a:rPr lang="en-US"/>
              <a:t>Click icon to add picture</a:t>
            </a:r>
            <a:endParaRPr lang="en-GB"/>
          </a:p>
        </p:txBody>
      </p:sp>
      <p:sp>
        <p:nvSpPr>
          <p:cNvPr id="2" name="Title 1">
            <a:extLst>
              <a:ext uri="{FF2B5EF4-FFF2-40B4-BE49-F238E27FC236}">
                <a16:creationId xmlns:a16="http://schemas.microsoft.com/office/drawing/2014/main" id="{AA2934A7-BB27-0705-778A-9BC1A80F5880}"/>
              </a:ext>
            </a:extLst>
          </p:cNvPr>
          <p:cNvSpPr>
            <a:spLocks noGrp="1"/>
          </p:cNvSpPr>
          <p:nvPr>
            <p:ph type="title"/>
          </p:nvPr>
        </p:nvSpPr>
        <p:spPr>
          <a:xfrm>
            <a:off x="407988" y="404813"/>
            <a:ext cx="5383212" cy="395287"/>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423D824-2B92-00E0-3B10-2E7351FAE033}"/>
              </a:ext>
            </a:extLst>
          </p:cNvPr>
          <p:cNvSpPr>
            <a:spLocks noGrp="1"/>
          </p:cNvSpPr>
          <p:nvPr>
            <p:ph sz="half" idx="1"/>
          </p:nvPr>
        </p:nvSpPr>
        <p:spPr>
          <a:xfrm>
            <a:off x="407988" y="1412875"/>
            <a:ext cx="5383212" cy="44640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48109A4F-CF52-ABB2-91FD-CF9C01BF0DA3}"/>
              </a:ext>
            </a:extLst>
          </p:cNvPr>
          <p:cNvSpPr>
            <a:spLocks noGrp="1"/>
          </p:cNvSpPr>
          <p:nvPr>
            <p:ph type="dt" sz="half" idx="10"/>
          </p:nvPr>
        </p:nvSpPr>
        <p:spPr/>
        <p:txBody>
          <a:bodyPr/>
          <a:lstStyle/>
          <a:p>
            <a:fld id="{C2AE471F-25AE-4DF8-8074-EAF85BEDACAB}" type="datetime1">
              <a:rPr lang="en-GB" smtClean="0"/>
              <a:t>24/10/2025</a:t>
            </a:fld>
            <a:endParaRPr lang="en-GB"/>
          </a:p>
        </p:txBody>
      </p:sp>
      <p:sp>
        <p:nvSpPr>
          <p:cNvPr id="6" name="Footer Placeholder 5">
            <a:extLst>
              <a:ext uri="{FF2B5EF4-FFF2-40B4-BE49-F238E27FC236}">
                <a16:creationId xmlns:a16="http://schemas.microsoft.com/office/drawing/2014/main" id="{EC5B9B47-9D04-96FB-8B95-D7BC38470F9A}"/>
              </a:ext>
            </a:extLst>
          </p:cNvPr>
          <p:cNvSpPr>
            <a:spLocks noGrp="1"/>
          </p:cNvSpPr>
          <p:nvPr>
            <p:ph type="ftr" sz="quarter" idx="11"/>
          </p:nvPr>
        </p:nvSpPr>
        <p:spPr/>
        <p:txBody>
          <a:bodyPr/>
          <a:lstStyle/>
          <a:p>
            <a:r>
              <a:rPr lang="en-GB"/>
              <a:t>Lead 2025</a:t>
            </a:r>
          </a:p>
        </p:txBody>
      </p:sp>
      <p:sp>
        <p:nvSpPr>
          <p:cNvPr id="7" name="Slide Number Placeholder 6">
            <a:extLst>
              <a:ext uri="{FF2B5EF4-FFF2-40B4-BE49-F238E27FC236}">
                <a16:creationId xmlns:a16="http://schemas.microsoft.com/office/drawing/2014/main" id="{859D9458-0376-0EC1-BA89-A49552E192E8}"/>
              </a:ext>
            </a:extLst>
          </p:cNvPr>
          <p:cNvSpPr>
            <a:spLocks noGrp="1"/>
          </p:cNvSpPr>
          <p:nvPr>
            <p:ph type="sldNum" sz="quarter" idx="12"/>
          </p:nvPr>
        </p:nvSpPr>
        <p:spPr/>
        <p:txBody>
          <a:bodyPr/>
          <a:lstStyle/>
          <a:p>
            <a:fld id="{CBA53E11-492D-48B3-9F9B-09541CA2A39A}" type="slidenum">
              <a:rPr lang="en-GB" smtClean="0"/>
              <a:t>‹#›</a:t>
            </a:fld>
            <a:endParaRPr lang="en-GB"/>
          </a:p>
        </p:txBody>
      </p:sp>
      <p:sp>
        <p:nvSpPr>
          <p:cNvPr id="8" name="Text Placeholder 7">
            <a:extLst>
              <a:ext uri="{FF2B5EF4-FFF2-40B4-BE49-F238E27FC236}">
                <a16:creationId xmlns:a16="http://schemas.microsoft.com/office/drawing/2014/main" id="{60787A0C-7E24-FD7E-8658-2553C0A0E218}"/>
              </a:ext>
            </a:extLst>
          </p:cNvPr>
          <p:cNvSpPr>
            <a:spLocks noGrp="1"/>
          </p:cNvSpPr>
          <p:nvPr>
            <p:ph type="body" sz="quarter" idx="13"/>
          </p:nvPr>
        </p:nvSpPr>
        <p:spPr>
          <a:xfrm>
            <a:off x="407989" y="800100"/>
            <a:ext cx="5383212" cy="395287"/>
          </a:xfrm>
        </p:spPr>
        <p:txBody>
          <a:bodyPr/>
          <a:lstStyle>
            <a:lvl1pPr>
              <a:defRPr sz="2400">
                <a:solidFill>
                  <a:schemeClr val="accent1"/>
                </a:solidFill>
              </a:defRPr>
            </a:lvl1pPr>
          </a:lstStyle>
          <a:p>
            <a:pPr lvl="0"/>
            <a:r>
              <a:rPr lang="en-US"/>
              <a:t>Click to edit Master text styles</a:t>
            </a:r>
          </a:p>
        </p:txBody>
      </p:sp>
    </p:spTree>
    <p:extLst>
      <p:ext uri="{BB962C8B-B14F-4D97-AF65-F5344CB8AC3E}">
        <p14:creationId xmlns:p14="http://schemas.microsoft.com/office/powerpoint/2010/main" val="504986725"/>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Content and Large Image">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EC9216FF-057F-8EAE-8162-02FB4659A5D4}"/>
              </a:ext>
            </a:extLst>
          </p:cNvPr>
          <p:cNvSpPr>
            <a:spLocks noGrp="1"/>
          </p:cNvSpPr>
          <p:nvPr>
            <p:ph type="pic" sz="quarter" idx="14"/>
          </p:nvPr>
        </p:nvSpPr>
        <p:spPr>
          <a:xfrm>
            <a:off x="4063200" y="0"/>
            <a:ext cx="8128800" cy="6165850"/>
          </a:xfrm>
          <a:solidFill>
            <a:schemeClr val="bg1">
              <a:lumMod val="85000"/>
            </a:schemeClr>
          </a:solidFill>
        </p:spPr>
        <p:txBody>
          <a:bodyPr/>
          <a:lstStyle/>
          <a:p>
            <a:r>
              <a:rPr lang="en-US"/>
              <a:t>Click icon to add picture</a:t>
            </a:r>
            <a:endParaRPr lang="en-GB"/>
          </a:p>
        </p:txBody>
      </p:sp>
      <p:sp>
        <p:nvSpPr>
          <p:cNvPr id="2" name="Title 1">
            <a:extLst>
              <a:ext uri="{FF2B5EF4-FFF2-40B4-BE49-F238E27FC236}">
                <a16:creationId xmlns:a16="http://schemas.microsoft.com/office/drawing/2014/main" id="{AA2934A7-BB27-0705-778A-9BC1A80F5880}"/>
              </a:ext>
            </a:extLst>
          </p:cNvPr>
          <p:cNvSpPr>
            <a:spLocks noGrp="1"/>
          </p:cNvSpPr>
          <p:nvPr>
            <p:ph type="title"/>
          </p:nvPr>
        </p:nvSpPr>
        <p:spPr>
          <a:xfrm>
            <a:off x="407987" y="404813"/>
            <a:ext cx="3250800" cy="395287"/>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423D824-2B92-00E0-3B10-2E7351FAE033}"/>
              </a:ext>
            </a:extLst>
          </p:cNvPr>
          <p:cNvSpPr>
            <a:spLocks noGrp="1"/>
          </p:cNvSpPr>
          <p:nvPr>
            <p:ph sz="half" idx="1"/>
          </p:nvPr>
        </p:nvSpPr>
        <p:spPr>
          <a:xfrm>
            <a:off x="407987" y="1412875"/>
            <a:ext cx="3250800" cy="44640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48109A4F-CF52-ABB2-91FD-CF9C01BF0DA3}"/>
              </a:ext>
            </a:extLst>
          </p:cNvPr>
          <p:cNvSpPr>
            <a:spLocks noGrp="1"/>
          </p:cNvSpPr>
          <p:nvPr>
            <p:ph type="dt" sz="half" idx="10"/>
          </p:nvPr>
        </p:nvSpPr>
        <p:spPr/>
        <p:txBody>
          <a:bodyPr/>
          <a:lstStyle/>
          <a:p>
            <a:fld id="{61DBB9E3-E86D-4D66-9DB1-C3E9CE3CB1D6}" type="datetime1">
              <a:rPr lang="en-GB" smtClean="0"/>
              <a:t>24/10/2025</a:t>
            </a:fld>
            <a:endParaRPr lang="en-GB"/>
          </a:p>
        </p:txBody>
      </p:sp>
      <p:sp>
        <p:nvSpPr>
          <p:cNvPr id="6" name="Footer Placeholder 5">
            <a:extLst>
              <a:ext uri="{FF2B5EF4-FFF2-40B4-BE49-F238E27FC236}">
                <a16:creationId xmlns:a16="http://schemas.microsoft.com/office/drawing/2014/main" id="{EC5B9B47-9D04-96FB-8B95-D7BC38470F9A}"/>
              </a:ext>
            </a:extLst>
          </p:cNvPr>
          <p:cNvSpPr>
            <a:spLocks noGrp="1"/>
          </p:cNvSpPr>
          <p:nvPr>
            <p:ph type="ftr" sz="quarter" idx="11"/>
          </p:nvPr>
        </p:nvSpPr>
        <p:spPr/>
        <p:txBody>
          <a:bodyPr/>
          <a:lstStyle/>
          <a:p>
            <a:r>
              <a:rPr lang="en-GB"/>
              <a:t>Lead 2025</a:t>
            </a:r>
          </a:p>
        </p:txBody>
      </p:sp>
      <p:sp>
        <p:nvSpPr>
          <p:cNvPr id="7" name="Slide Number Placeholder 6">
            <a:extLst>
              <a:ext uri="{FF2B5EF4-FFF2-40B4-BE49-F238E27FC236}">
                <a16:creationId xmlns:a16="http://schemas.microsoft.com/office/drawing/2014/main" id="{859D9458-0376-0EC1-BA89-A49552E192E8}"/>
              </a:ext>
            </a:extLst>
          </p:cNvPr>
          <p:cNvSpPr>
            <a:spLocks noGrp="1"/>
          </p:cNvSpPr>
          <p:nvPr>
            <p:ph type="sldNum" sz="quarter" idx="12"/>
          </p:nvPr>
        </p:nvSpPr>
        <p:spPr/>
        <p:txBody>
          <a:bodyPr/>
          <a:lstStyle/>
          <a:p>
            <a:fld id="{CBA53E11-492D-48B3-9F9B-09541CA2A39A}" type="slidenum">
              <a:rPr lang="en-GB" smtClean="0"/>
              <a:t>‹#›</a:t>
            </a:fld>
            <a:endParaRPr lang="en-GB"/>
          </a:p>
        </p:txBody>
      </p:sp>
      <p:sp>
        <p:nvSpPr>
          <p:cNvPr id="8" name="Text Placeholder 7">
            <a:extLst>
              <a:ext uri="{FF2B5EF4-FFF2-40B4-BE49-F238E27FC236}">
                <a16:creationId xmlns:a16="http://schemas.microsoft.com/office/drawing/2014/main" id="{60787A0C-7E24-FD7E-8658-2553C0A0E218}"/>
              </a:ext>
            </a:extLst>
          </p:cNvPr>
          <p:cNvSpPr>
            <a:spLocks noGrp="1"/>
          </p:cNvSpPr>
          <p:nvPr>
            <p:ph type="body" sz="quarter" idx="13"/>
          </p:nvPr>
        </p:nvSpPr>
        <p:spPr>
          <a:xfrm>
            <a:off x="407988" y="800100"/>
            <a:ext cx="3250800" cy="395287"/>
          </a:xfrm>
        </p:spPr>
        <p:txBody>
          <a:bodyPr/>
          <a:lstStyle>
            <a:lvl1pPr>
              <a:defRPr sz="2400">
                <a:solidFill>
                  <a:schemeClr val="accent1"/>
                </a:solidFill>
              </a:defRPr>
            </a:lvl1pPr>
          </a:lstStyle>
          <a:p>
            <a:pPr lvl="0"/>
            <a:r>
              <a:rPr lang="en-US"/>
              <a:t>Click to edit Master text styles</a:t>
            </a:r>
          </a:p>
        </p:txBody>
      </p:sp>
    </p:spTree>
    <p:extLst>
      <p:ext uri="{BB962C8B-B14F-4D97-AF65-F5344CB8AC3E}">
        <p14:creationId xmlns:p14="http://schemas.microsoft.com/office/powerpoint/2010/main" val="1156648814"/>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4F09139-C580-AE75-48A4-4E521138A19D}"/>
              </a:ext>
            </a:extLst>
          </p:cNvPr>
          <p:cNvSpPr/>
          <p:nvPr userDrawn="1"/>
        </p:nvSpPr>
        <p:spPr>
          <a:xfrm>
            <a:off x="0" y="6165850"/>
            <a:ext cx="12192000" cy="6921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solidFill>
                <a:schemeClr val="bg1"/>
              </a:solidFill>
            </a:endParaRPr>
          </a:p>
        </p:txBody>
      </p:sp>
      <p:sp>
        <p:nvSpPr>
          <p:cNvPr id="2" name="Title Placeholder 1">
            <a:extLst>
              <a:ext uri="{FF2B5EF4-FFF2-40B4-BE49-F238E27FC236}">
                <a16:creationId xmlns:a16="http://schemas.microsoft.com/office/drawing/2014/main" id="{B00F4440-CEDC-0D92-E0D5-5C1E3B59B1DA}"/>
              </a:ext>
            </a:extLst>
          </p:cNvPr>
          <p:cNvSpPr>
            <a:spLocks noGrp="1"/>
          </p:cNvSpPr>
          <p:nvPr>
            <p:ph type="title"/>
          </p:nvPr>
        </p:nvSpPr>
        <p:spPr>
          <a:xfrm>
            <a:off x="407987" y="404813"/>
            <a:ext cx="11376025" cy="395287"/>
          </a:xfrm>
          <a:prstGeom prst="rect">
            <a:avLst/>
          </a:prstGeom>
        </p:spPr>
        <p:txBody>
          <a:bodyPr vert="horz" lIns="0" tIns="0" rIns="0" bIns="0" rtlCol="0" anchor="t">
            <a:no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BCA021F-8558-9528-DA3D-486CCDBEB58F}"/>
              </a:ext>
            </a:extLst>
          </p:cNvPr>
          <p:cNvSpPr>
            <a:spLocks noGrp="1"/>
          </p:cNvSpPr>
          <p:nvPr>
            <p:ph type="body" idx="1"/>
          </p:nvPr>
        </p:nvSpPr>
        <p:spPr>
          <a:xfrm>
            <a:off x="407986" y="1412876"/>
            <a:ext cx="11376025" cy="4464050"/>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CD1A8F0-AC4B-E4A0-94D0-99C4BFD973A7}"/>
              </a:ext>
            </a:extLst>
          </p:cNvPr>
          <p:cNvSpPr>
            <a:spLocks noGrp="1"/>
          </p:cNvSpPr>
          <p:nvPr>
            <p:ph type="dt" sz="half" idx="2"/>
          </p:nvPr>
        </p:nvSpPr>
        <p:spPr>
          <a:xfrm>
            <a:off x="2184071" y="6426366"/>
            <a:ext cx="2743200" cy="210705"/>
          </a:xfrm>
          <a:prstGeom prst="rect">
            <a:avLst/>
          </a:prstGeom>
        </p:spPr>
        <p:txBody>
          <a:bodyPr vert="horz" lIns="0" tIns="0" rIns="0" bIns="0" rtlCol="0" anchor="ctr">
            <a:noAutofit/>
          </a:bodyPr>
          <a:lstStyle>
            <a:lvl1pPr algn="l">
              <a:defRPr sz="1000">
                <a:solidFill>
                  <a:schemeClr val="bg1"/>
                </a:solidFill>
              </a:defRPr>
            </a:lvl1pPr>
          </a:lstStyle>
          <a:p>
            <a:fld id="{848B947D-DF48-4D73-A4DD-95E34E2B16BC}" type="datetime1">
              <a:rPr lang="en-GB" smtClean="0"/>
              <a:t>24/10/2025</a:t>
            </a:fld>
            <a:endParaRPr lang="en-GB"/>
          </a:p>
        </p:txBody>
      </p:sp>
      <p:sp>
        <p:nvSpPr>
          <p:cNvPr id="5" name="Footer Placeholder 4">
            <a:extLst>
              <a:ext uri="{FF2B5EF4-FFF2-40B4-BE49-F238E27FC236}">
                <a16:creationId xmlns:a16="http://schemas.microsoft.com/office/drawing/2014/main" id="{5EC0FC7A-298A-77A0-6596-56B0B3FD8C37}"/>
              </a:ext>
            </a:extLst>
          </p:cNvPr>
          <p:cNvSpPr>
            <a:spLocks noGrp="1"/>
          </p:cNvSpPr>
          <p:nvPr>
            <p:ph type="ftr" sz="quarter" idx="3"/>
          </p:nvPr>
        </p:nvSpPr>
        <p:spPr>
          <a:xfrm>
            <a:off x="6096000" y="6426366"/>
            <a:ext cx="5244441" cy="210705"/>
          </a:xfrm>
          <a:prstGeom prst="rect">
            <a:avLst/>
          </a:prstGeom>
        </p:spPr>
        <p:txBody>
          <a:bodyPr vert="horz" lIns="0" tIns="0" rIns="0" bIns="0" rtlCol="0" anchor="ctr">
            <a:noAutofit/>
          </a:bodyPr>
          <a:lstStyle>
            <a:lvl1pPr algn="r">
              <a:defRPr sz="1000">
                <a:solidFill>
                  <a:schemeClr val="bg1"/>
                </a:solidFill>
              </a:defRPr>
            </a:lvl1pPr>
          </a:lstStyle>
          <a:p>
            <a:r>
              <a:rPr lang="en-GB"/>
              <a:t>Lead 2025</a:t>
            </a:r>
          </a:p>
        </p:txBody>
      </p:sp>
      <p:sp>
        <p:nvSpPr>
          <p:cNvPr id="6" name="Slide Number Placeholder 5">
            <a:extLst>
              <a:ext uri="{FF2B5EF4-FFF2-40B4-BE49-F238E27FC236}">
                <a16:creationId xmlns:a16="http://schemas.microsoft.com/office/drawing/2014/main" id="{B4517C40-7EB7-0CFD-6F6C-54AE57DE17D5}"/>
              </a:ext>
            </a:extLst>
          </p:cNvPr>
          <p:cNvSpPr>
            <a:spLocks noGrp="1"/>
          </p:cNvSpPr>
          <p:nvPr>
            <p:ph type="sldNum" sz="quarter" idx="4"/>
          </p:nvPr>
        </p:nvSpPr>
        <p:spPr>
          <a:xfrm>
            <a:off x="11360727" y="6426365"/>
            <a:ext cx="423286" cy="210707"/>
          </a:xfrm>
          <a:prstGeom prst="rect">
            <a:avLst/>
          </a:prstGeom>
        </p:spPr>
        <p:txBody>
          <a:bodyPr vert="horz" lIns="0" tIns="0" rIns="0" bIns="0" rtlCol="0" anchor="ctr">
            <a:noAutofit/>
          </a:bodyPr>
          <a:lstStyle>
            <a:lvl1pPr algn="r">
              <a:defRPr sz="1000" b="0">
                <a:solidFill>
                  <a:schemeClr val="bg1"/>
                </a:solidFill>
              </a:defRPr>
            </a:lvl1pPr>
          </a:lstStyle>
          <a:p>
            <a:fld id="{CBA53E11-492D-48B3-9F9B-09541CA2A39A}" type="slidenum">
              <a:rPr lang="en-GB" smtClean="0"/>
              <a:pPr/>
              <a:t>‹#›</a:t>
            </a:fld>
            <a:endParaRPr lang="en-GB"/>
          </a:p>
        </p:txBody>
      </p:sp>
      <p:pic>
        <p:nvPicPr>
          <p:cNvPr id="10" name="Picture 9" descr="Text, logo&#10;&#10;Description automatically generated with medium confidence">
            <a:extLst>
              <a:ext uri="{FF2B5EF4-FFF2-40B4-BE49-F238E27FC236}">
                <a16:creationId xmlns:a16="http://schemas.microsoft.com/office/drawing/2014/main" id="{F110622E-97C8-31A8-466F-292992C4030E}"/>
              </a:ext>
            </a:extLst>
          </p:cNvPr>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407986" y="6331809"/>
            <a:ext cx="1499125" cy="610523"/>
          </a:xfrm>
          <a:prstGeom prst="rect">
            <a:avLst/>
          </a:prstGeom>
        </p:spPr>
      </p:pic>
    </p:spTree>
    <p:extLst>
      <p:ext uri="{BB962C8B-B14F-4D97-AF65-F5344CB8AC3E}">
        <p14:creationId xmlns:p14="http://schemas.microsoft.com/office/powerpoint/2010/main" val="1145082161"/>
      </p:ext>
    </p:extLst>
  </p:cSld>
  <p:clrMap bg1="lt1" tx1="dk1" bg2="lt2" tx2="dk2" accent1="accent1" accent2="accent2" accent3="accent3" accent4="accent4" accent5="accent5" accent6="accent6" hlink="hlink" folHlink="folHlink"/>
  <p:sldLayoutIdLst>
    <p:sldLayoutId id="2147483656" r:id="rId1"/>
    <p:sldLayoutId id="2147483649" r:id="rId2"/>
    <p:sldLayoutId id="2147483665" r:id="rId3"/>
    <p:sldLayoutId id="2147483650" r:id="rId4"/>
    <p:sldLayoutId id="2147483652" r:id="rId5"/>
    <p:sldLayoutId id="2147483657" r:id="rId6"/>
    <p:sldLayoutId id="2147483662" r:id="rId7"/>
    <p:sldLayoutId id="2147483663" r:id="rId8"/>
    <p:sldLayoutId id="2147483658" r:id="rId9"/>
    <p:sldLayoutId id="2147483664" r:id="rId10"/>
    <p:sldLayoutId id="2147483660" r:id="rId11"/>
    <p:sldLayoutId id="2147483651" r:id="rId12"/>
    <p:sldLayoutId id="2147483659" r:id="rId13"/>
    <p:sldLayoutId id="2147483654" r:id="rId14"/>
    <p:sldLayoutId id="2147483655" r:id="rId15"/>
  </p:sldLayoutIdLst>
  <p:transition>
    <p:fade/>
  </p:transition>
  <p:hf hdr="0" dt="0"/>
  <p:txStyles>
    <p:titleStyle>
      <a:lvl1pPr algn="l" defTabSz="914400" rtl="0" eaLnBrk="1" latinLnBrk="0" hangingPunct="1">
        <a:lnSpc>
          <a:spcPct val="90000"/>
        </a:lnSpc>
        <a:spcBef>
          <a:spcPct val="0"/>
        </a:spcBef>
        <a:buNone/>
        <a:defRPr sz="2800" b="1" kern="1200">
          <a:solidFill>
            <a:schemeClr val="tx2"/>
          </a:solidFill>
          <a:latin typeface="+mj-lt"/>
          <a:ea typeface="+mj-ea"/>
          <a:cs typeface="+mj-cs"/>
        </a:defRPr>
      </a:lvl1pPr>
    </p:titleStyle>
    <p:bodyStyle>
      <a:lvl1pPr marL="0" indent="0" algn="l" defTabSz="914400" rtl="0" eaLnBrk="1" latinLnBrk="0" hangingPunct="1">
        <a:lnSpc>
          <a:spcPct val="100000"/>
        </a:lnSpc>
        <a:spcBef>
          <a:spcPts val="0"/>
        </a:spcBef>
        <a:spcAft>
          <a:spcPts val="600"/>
        </a:spcAft>
        <a:buFont typeface="Arial" panose="020B0604020202020204" pitchFamily="34" charset="0"/>
        <a:buNone/>
        <a:defRPr sz="1400" kern="1200">
          <a:solidFill>
            <a:schemeClr val="tx2"/>
          </a:solidFill>
          <a:latin typeface="+mn-lt"/>
          <a:ea typeface="+mn-ea"/>
          <a:cs typeface="+mn-cs"/>
        </a:defRPr>
      </a:lvl1pPr>
      <a:lvl2pPr marL="0" indent="0" algn="l" defTabSz="914400" rtl="0" eaLnBrk="1" latinLnBrk="0" hangingPunct="1">
        <a:lnSpc>
          <a:spcPct val="100000"/>
        </a:lnSpc>
        <a:spcBef>
          <a:spcPts val="0"/>
        </a:spcBef>
        <a:spcAft>
          <a:spcPts val="600"/>
        </a:spcAft>
        <a:buFont typeface="Arial" panose="020B0604020202020204" pitchFamily="34" charset="0"/>
        <a:buNone/>
        <a:defRPr sz="1600" b="0" kern="1200">
          <a:solidFill>
            <a:schemeClr val="accent1"/>
          </a:solidFill>
          <a:latin typeface="Poppins SemiBold" panose="00000700000000000000" pitchFamily="2" charset="0"/>
          <a:ea typeface="+mn-ea"/>
          <a:cs typeface="Poppins SemiBold" panose="00000700000000000000" pitchFamily="2" charset="0"/>
        </a:defRPr>
      </a:lvl2pPr>
      <a:lvl3pPr marL="0" indent="0" algn="l" defTabSz="914400" rtl="0" eaLnBrk="1" latinLnBrk="0" hangingPunct="1">
        <a:lnSpc>
          <a:spcPct val="100000"/>
        </a:lnSpc>
        <a:spcBef>
          <a:spcPts val="1200"/>
        </a:spcBef>
        <a:spcAft>
          <a:spcPts val="1200"/>
        </a:spcAft>
        <a:buFont typeface="Arial" panose="020B0604020202020204" pitchFamily="34" charset="0"/>
        <a:buNone/>
        <a:defRPr sz="2000" b="1" kern="1200">
          <a:solidFill>
            <a:schemeClr val="tx2"/>
          </a:solidFill>
          <a:latin typeface="+mj-lt"/>
          <a:ea typeface="+mn-ea"/>
          <a:cs typeface="+mn-cs"/>
        </a:defRPr>
      </a:lvl3pPr>
      <a:lvl4pPr marL="360000" indent="-360000" algn="l" defTabSz="914400" rtl="0" eaLnBrk="1" latinLnBrk="0" hangingPunct="1">
        <a:lnSpc>
          <a:spcPct val="100000"/>
        </a:lnSpc>
        <a:spcBef>
          <a:spcPts val="0"/>
        </a:spcBef>
        <a:spcAft>
          <a:spcPts val="600"/>
        </a:spcAft>
        <a:buFont typeface="Arial" panose="020B0604020202020204" pitchFamily="34" charset="0"/>
        <a:buChar char="•"/>
        <a:defRPr sz="1400" kern="1200">
          <a:solidFill>
            <a:schemeClr val="tx2"/>
          </a:solidFill>
          <a:latin typeface="+mn-lt"/>
          <a:ea typeface="+mn-ea"/>
          <a:cs typeface="+mn-cs"/>
        </a:defRPr>
      </a:lvl4pPr>
      <a:lvl5pPr marL="720000" indent="-360000" algn="l" defTabSz="914400" rtl="0" eaLnBrk="1" latinLnBrk="0" hangingPunct="1">
        <a:lnSpc>
          <a:spcPct val="100000"/>
        </a:lnSpc>
        <a:spcBef>
          <a:spcPts val="0"/>
        </a:spcBef>
        <a:spcAft>
          <a:spcPts val="600"/>
        </a:spcAft>
        <a:buFont typeface="Arial" panose="020B0604020202020204" pitchFamily="34" charset="0"/>
        <a:buChar char="•"/>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userDrawn="1">
          <p15:clr>
            <a:srgbClr val="F26B43"/>
          </p15:clr>
        </p15:guide>
        <p15:guide id="2" orient="horz" pos="2160" userDrawn="1">
          <p15:clr>
            <a:srgbClr val="F26B43"/>
          </p15:clr>
        </p15:guide>
        <p15:guide id="3" pos="257" userDrawn="1">
          <p15:clr>
            <a:srgbClr val="F26B43"/>
          </p15:clr>
        </p15:guide>
        <p15:guide id="4" pos="7423" userDrawn="1">
          <p15:clr>
            <a:srgbClr val="F26B43"/>
          </p15:clr>
        </p15:guide>
        <p15:guide id="5" orient="horz" pos="255" userDrawn="1">
          <p15:clr>
            <a:srgbClr val="F26B43"/>
          </p15:clr>
        </p15:guide>
        <p15:guide id="6" orient="horz" pos="3884" userDrawn="1">
          <p15:clr>
            <a:srgbClr val="F26B43"/>
          </p15:clr>
        </p15:guide>
        <p15:guide id="7" orient="horz" pos="3702" userDrawn="1">
          <p15:clr>
            <a:srgbClr val="F26B43"/>
          </p15:clr>
        </p15:guide>
        <p15:guide id="8" orient="horz" pos="89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5.xml"/><Relationship Id="rId4" Type="http://schemas.openxmlformats.org/officeDocument/2006/relationships/image" Target="../media/image11.sv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5.xml"/><Relationship Id="rId5" Type="http://schemas.openxmlformats.org/officeDocument/2006/relationships/image" Target="../media/image14.png"/><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5.xml"/><Relationship Id="rId5" Type="http://schemas.openxmlformats.org/officeDocument/2006/relationships/image" Target="../media/image14.png"/><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2.xml"/><Relationship Id="rId1" Type="http://schemas.openxmlformats.org/officeDocument/2006/relationships/slideLayout" Target="../slideLayouts/slideLayout4.xml"/><Relationship Id="rId4" Type="http://schemas.openxmlformats.org/officeDocument/2006/relationships/image" Target="../media/image23.png"/></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3.xml"/><Relationship Id="rId1" Type="http://schemas.openxmlformats.org/officeDocument/2006/relationships/slideLayout" Target="../slideLayouts/slideLayout4.xml"/><Relationship Id="rId5" Type="http://schemas.openxmlformats.org/officeDocument/2006/relationships/image" Target="../media/image26.png"/><Relationship Id="rId4" Type="http://schemas.openxmlformats.org/officeDocument/2006/relationships/image" Target="../media/image25.png"/></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image" Target="../media/image8.sv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descr="Logo&#10;&#10;Description automatically generated">
            <a:extLst>
              <a:ext uri="{FF2B5EF4-FFF2-40B4-BE49-F238E27FC236}">
                <a16:creationId xmlns:a16="http://schemas.microsoft.com/office/drawing/2014/main" id="{8D42AF47-F393-13C2-62CA-38D9A60551E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39543" y="658324"/>
            <a:ext cx="4312913" cy="5541351"/>
          </a:xfrm>
          <a:prstGeom prst="rect">
            <a:avLst/>
          </a:prstGeom>
        </p:spPr>
      </p:pic>
    </p:spTree>
    <p:extLst>
      <p:ext uri="{BB962C8B-B14F-4D97-AF65-F5344CB8AC3E}">
        <p14:creationId xmlns:p14="http://schemas.microsoft.com/office/powerpoint/2010/main" val="1823537280"/>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D64158-9078-188C-7D0C-032816AFCC90}"/>
              </a:ext>
            </a:extLst>
          </p:cNvPr>
          <p:cNvSpPr>
            <a:spLocks noGrp="1"/>
          </p:cNvSpPr>
          <p:nvPr>
            <p:ph type="title"/>
          </p:nvPr>
        </p:nvSpPr>
        <p:spPr/>
        <p:txBody>
          <a:bodyPr/>
          <a:lstStyle/>
          <a:p>
            <a:r>
              <a:rPr lang="en-US" sz="3600" dirty="0">
                <a:solidFill>
                  <a:srgbClr val="161B4E"/>
                </a:solidFill>
                <a:latin typeface="Poppins Bold"/>
                <a:ea typeface="Poppins Bold"/>
                <a:cs typeface="Poppins Bold"/>
                <a:sym typeface="Poppins Bold"/>
              </a:rPr>
              <a:t>The power of relationships</a:t>
            </a:r>
            <a:endParaRPr lang="en-GB" sz="3600" dirty="0"/>
          </a:p>
        </p:txBody>
      </p:sp>
      <p:sp>
        <p:nvSpPr>
          <p:cNvPr id="3" name="Content Placeholder 2">
            <a:extLst>
              <a:ext uri="{FF2B5EF4-FFF2-40B4-BE49-F238E27FC236}">
                <a16:creationId xmlns:a16="http://schemas.microsoft.com/office/drawing/2014/main" id="{D23B05EC-6CFC-4E90-7660-9A5E3003672C}"/>
              </a:ext>
            </a:extLst>
          </p:cNvPr>
          <p:cNvSpPr>
            <a:spLocks noGrp="1"/>
          </p:cNvSpPr>
          <p:nvPr>
            <p:ph sz="half" idx="1"/>
          </p:nvPr>
        </p:nvSpPr>
        <p:spPr/>
        <p:txBody>
          <a:bodyPr/>
          <a:lstStyle/>
          <a:p>
            <a:r>
              <a:rPr lang="en-US" sz="2400" dirty="0"/>
              <a:t>Interpersonal relationships are the social connections and interactions between two or more people. These relationships can be personal, professional, or social, and they play a critical role in an individual's emotional and psychological well-being.</a:t>
            </a:r>
          </a:p>
          <a:p>
            <a:endParaRPr lang="en-GB" sz="2400" dirty="0"/>
          </a:p>
        </p:txBody>
      </p:sp>
      <p:sp>
        <p:nvSpPr>
          <p:cNvPr id="5" name="Footer Placeholder 4">
            <a:extLst>
              <a:ext uri="{FF2B5EF4-FFF2-40B4-BE49-F238E27FC236}">
                <a16:creationId xmlns:a16="http://schemas.microsoft.com/office/drawing/2014/main" id="{DF0EB85D-599B-D496-B1BF-B6D2517CC66B}"/>
              </a:ext>
            </a:extLst>
          </p:cNvPr>
          <p:cNvSpPr>
            <a:spLocks noGrp="1"/>
          </p:cNvSpPr>
          <p:nvPr>
            <p:ph type="ftr" sz="quarter" idx="11"/>
          </p:nvPr>
        </p:nvSpPr>
        <p:spPr/>
        <p:txBody>
          <a:bodyPr/>
          <a:lstStyle/>
          <a:p>
            <a:r>
              <a:rPr lang="en-GB"/>
              <a:t>Lead 2025</a:t>
            </a:r>
          </a:p>
        </p:txBody>
      </p:sp>
      <p:sp>
        <p:nvSpPr>
          <p:cNvPr id="6" name="Slide Number Placeholder 5">
            <a:extLst>
              <a:ext uri="{FF2B5EF4-FFF2-40B4-BE49-F238E27FC236}">
                <a16:creationId xmlns:a16="http://schemas.microsoft.com/office/drawing/2014/main" id="{DED48941-847F-2E77-C27A-EA2824AB53F0}"/>
              </a:ext>
            </a:extLst>
          </p:cNvPr>
          <p:cNvSpPr>
            <a:spLocks noGrp="1"/>
          </p:cNvSpPr>
          <p:nvPr>
            <p:ph type="sldNum" sz="quarter" idx="12"/>
          </p:nvPr>
        </p:nvSpPr>
        <p:spPr/>
        <p:txBody>
          <a:bodyPr/>
          <a:lstStyle/>
          <a:p>
            <a:fld id="{CBA53E11-492D-48B3-9F9B-09541CA2A39A}" type="slidenum">
              <a:rPr lang="en-GB" smtClean="0"/>
              <a:t>10</a:t>
            </a:fld>
            <a:endParaRPr lang="en-GB"/>
          </a:p>
        </p:txBody>
      </p:sp>
      <p:sp>
        <p:nvSpPr>
          <p:cNvPr id="7" name="Text Placeholder 6">
            <a:extLst>
              <a:ext uri="{FF2B5EF4-FFF2-40B4-BE49-F238E27FC236}">
                <a16:creationId xmlns:a16="http://schemas.microsoft.com/office/drawing/2014/main" id="{43E083B6-912D-3654-A35D-36B061338A04}"/>
              </a:ext>
            </a:extLst>
          </p:cNvPr>
          <p:cNvSpPr>
            <a:spLocks noGrp="1"/>
          </p:cNvSpPr>
          <p:nvPr>
            <p:ph type="body" sz="quarter" idx="13"/>
          </p:nvPr>
        </p:nvSpPr>
        <p:spPr/>
        <p:txBody>
          <a:bodyPr/>
          <a:lstStyle/>
          <a:p>
            <a:endParaRPr lang="en-GB"/>
          </a:p>
        </p:txBody>
      </p:sp>
      <p:sp>
        <p:nvSpPr>
          <p:cNvPr id="8" name="Freeform 5">
            <a:extLst>
              <a:ext uri="{FF2B5EF4-FFF2-40B4-BE49-F238E27FC236}">
                <a16:creationId xmlns:a16="http://schemas.microsoft.com/office/drawing/2014/main" id="{5F517749-7DB0-EADB-DCE5-78164A9542A5}"/>
              </a:ext>
            </a:extLst>
          </p:cNvPr>
          <p:cNvSpPr>
            <a:spLocks noGrp="1"/>
          </p:cNvSpPr>
          <p:nvPr>
            <p:ph sz="half" idx="2"/>
          </p:nvPr>
        </p:nvSpPr>
        <p:spPr>
          <a:xfrm>
            <a:off x="6400800" y="1412875"/>
            <a:ext cx="5383213" cy="4464050"/>
          </a:xfrm>
          <a:custGeom>
            <a:avLst/>
            <a:gdLst/>
            <a:ahLst/>
            <a:cxnLst/>
            <a:rect l="l" t="t" r="r" b="b"/>
            <a:pathLst>
              <a:path w="7897091" h="5548529">
                <a:moveTo>
                  <a:pt x="0" y="0"/>
                </a:moveTo>
                <a:lnTo>
                  <a:pt x="7897091" y="0"/>
                </a:lnTo>
                <a:lnTo>
                  <a:pt x="7897091" y="5548529"/>
                </a:lnTo>
                <a:lnTo>
                  <a:pt x="0" y="554852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Tree>
    <p:extLst>
      <p:ext uri="{BB962C8B-B14F-4D97-AF65-F5344CB8AC3E}">
        <p14:creationId xmlns:p14="http://schemas.microsoft.com/office/powerpoint/2010/main" val="3967085755"/>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517D59-41E1-728D-4648-087F84ECE09B}"/>
              </a:ext>
            </a:extLst>
          </p:cNvPr>
          <p:cNvSpPr>
            <a:spLocks noGrp="1"/>
          </p:cNvSpPr>
          <p:nvPr>
            <p:ph type="title"/>
          </p:nvPr>
        </p:nvSpPr>
        <p:spPr/>
        <p:txBody>
          <a:bodyPr/>
          <a:lstStyle/>
          <a:p>
            <a:r>
              <a:rPr lang="en-US" sz="3600" dirty="0"/>
              <a:t>Who is in my team?</a:t>
            </a:r>
            <a:endParaRPr lang="en-GB" sz="3600" dirty="0"/>
          </a:p>
        </p:txBody>
      </p:sp>
      <p:sp>
        <p:nvSpPr>
          <p:cNvPr id="4" name="Content Placeholder 3">
            <a:extLst>
              <a:ext uri="{FF2B5EF4-FFF2-40B4-BE49-F238E27FC236}">
                <a16:creationId xmlns:a16="http://schemas.microsoft.com/office/drawing/2014/main" id="{89D29D06-7DBD-742C-ADD3-57EF3C761AD0}"/>
              </a:ext>
            </a:extLst>
          </p:cNvPr>
          <p:cNvSpPr>
            <a:spLocks noGrp="1"/>
          </p:cNvSpPr>
          <p:nvPr>
            <p:ph sz="half" idx="2"/>
          </p:nvPr>
        </p:nvSpPr>
        <p:spPr/>
        <p:txBody>
          <a:bodyPr/>
          <a:lstStyle/>
          <a:p>
            <a:r>
              <a:rPr lang="en-US" sz="2800" dirty="0"/>
              <a:t>You may have inherited a team of people from your predecessor.</a:t>
            </a:r>
          </a:p>
          <a:p>
            <a:endParaRPr lang="en-US" sz="2800" dirty="0"/>
          </a:p>
          <a:p>
            <a:r>
              <a:rPr lang="en-US" sz="2800" dirty="0"/>
              <a:t>Consider: are these the right people for the tasks they need to do?</a:t>
            </a:r>
          </a:p>
          <a:p>
            <a:endParaRPr lang="en-GB" sz="2800" dirty="0"/>
          </a:p>
        </p:txBody>
      </p:sp>
      <p:sp>
        <p:nvSpPr>
          <p:cNvPr id="5" name="Footer Placeholder 4">
            <a:extLst>
              <a:ext uri="{FF2B5EF4-FFF2-40B4-BE49-F238E27FC236}">
                <a16:creationId xmlns:a16="http://schemas.microsoft.com/office/drawing/2014/main" id="{DBE35F20-6072-E032-1275-7ACE0BC77C87}"/>
              </a:ext>
            </a:extLst>
          </p:cNvPr>
          <p:cNvSpPr>
            <a:spLocks noGrp="1"/>
          </p:cNvSpPr>
          <p:nvPr>
            <p:ph type="ftr" sz="quarter" idx="11"/>
          </p:nvPr>
        </p:nvSpPr>
        <p:spPr/>
        <p:txBody>
          <a:bodyPr/>
          <a:lstStyle/>
          <a:p>
            <a:r>
              <a:rPr lang="en-GB"/>
              <a:t>Lead 2025</a:t>
            </a:r>
          </a:p>
        </p:txBody>
      </p:sp>
      <p:sp>
        <p:nvSpPr>
          <p:cNvPr id="6" name="Slide Number Placeholder 5">
            <a:extLst>
              <a:ext uri="{FF2B5EF4-FFF2-40B4-BE49-F238E27FC236}">
                <a16:creationId xmlns:a16="http://schemas.microsoft.com/office/drawing/2014/main" id="{5D8EE8F8-EED1-5BED-FEB0-B0CBEA541405}"/>
              </a:ext>
            </a:extLst>
          </p:cNvPr>
          <p:cNvSpPr>
            <a:spLocks noGrp="1"/>
          </p:cNvSpPr>
          <p:nvPr>
            <p:ph type="sldNum" sz="quarter" idx="12"/>
          </p:nvPr>
        </p:nvSpPr>
        <p:spPr/>
        <p:txBody>
          <a:bodyPr/>
          <a:lstStyle/>
          <a:p>
            <a:fld id="{CBA53E11-492D-48B3-9F9B-09541CA2A39A}" type="slidenum">
              <a:rPr lang="en-GB" smtClean="0"/>
              <a:t>11</a:t>
            </a:fld>
            <a:endParaRPr lang="en-GB"/>
          </a:p>
        </p:txBody>
      </p:sp>
      <p:sp>
        <p:nvSpPr>
          <p:cNvPr id="7" name="Text Placeholder 6">
            <a:extLst>
              <a:ext uri="{FF2B5EF4-FFF2-40B4-BE49-F238E27FC236}">
                <a16:creationId xmlns:a16="http://schemas.microsoft.com/office/drawing/2014/main" id="{82DEF9DD-E5FD-BACC-154B-F831E92FAFDD}"/>
              </a:ext>
            </a:extLst>
          </p:cNvPr>
          <p:cNvSpPr>
            <a:spLocks noGrp="1"/>
          </p:cNvSpPr>
          <p:nvPr>
            <p:ph type="body" sz="quarter" idx="13"/>
          </p:nvPr>
        </p:nvSpPr>
        <p:spPr/>
        <p:txBody>
          <a:bodyPr/>
          <a:lstStyle/>
          <a:p>
            <a:endParaRPr lang="en-GB"/>
          </a:p>
        </p:txBody>
      </p:sp>
      <p:pic>
        <p:nvPicPr>
          <p:cNvPr id="8" name="Content Placeholder 7">
            <a:extLst>
              <a:ext uri="{FF2B5EF4-FFF2-40B4-BE49-F238E27FC236}">
                <a16:creationId xmlns:a16="http://schemas.microsoft.com/office/drawing/2014/main" id="{2C095511-39A5-01C8-2B0D-85E48AC41786}"/>
              </a:ext>
            </a:extLst>
          </p:cNvPr>
          <p:cNvPicPr>
            <a:picLocks noGrp="1" noChangeAspect="1"/>
          </p:cNvPicPr>
          <p:nvPr>
            <p:ph sz="half" idx="1"/>
          </p:nvPr>
        </p:nvPicPr>
        <p:blipFill>
          <a:blip r:embed="rId3"/>
          <a:stretch>
            <a:fillRect/>
          </a:stretch>
        </p:blipFill>
        <p:spPr>
          <a:xfrm>
            <a:off x="311877" y="1195387"/>
            <a:ext cx="1472318" cy="1853543"/>
          </a:xfrm>
          <a:prstGeom prst="rect">
            <a:avLst/>
          </a:prstGeom>
        </p:spPr>
      </p:pic>
      <p:pic>
        <p:nvPicPr>
          <p:cNvPr id="9" name="Picture 8">
            <a:extLst>
              <a:ext uri="{FF2B5EF4-FFF2-40B4-BE49-F238E27FC236}">
                <a16:creationId xmlns:a16="http://schemas.microsoft.com/office/drawing/2014/main" id="{668FEBB0-3559-1E3D-E6E6-D9F5EDC680E6}"/>
              </a:ext>
            </a:extLst>
          </p:cNvPr>
          <p:cNvPicPr>
            <a:picLocks noChangeAspect="1"/>
          </p:cNvPicPr>
          <p:nvPr/>
        </p:nvPicPr>
        <p:blipFill>
          <a:blip r:embed="rId4"/>
          <a:stretch>
            <a:fillRect/>
          </a:stretch>
        </p:blipFill>
        <p:spPr>
          <a:xfrm>
            <a:off x="2272557" y="2745662"/>
            <a:ext cx="1402202" cy="1798476"/>
          </a:xfrm>
          <a:prstGeom prst="rect">
            <a:avLst/>
          </a:prstGeom>
        </p:spPr>
      </p:pic>
      <p:pic>
        <p:nvPicPr>
          <p:cNvPr id="10" name="Picture 9">
            <a:extLst>
              <a:ext uri="{FF2B5EF4-FFF2-40B4-BE49-F238E27FC236}">
                <a16:creationId xmlns:a16="http://schemas.microsoft.com/office/drawing/2014/main" id="{5D65427D-E6C1-DF69-08FC-022A5303FA6E}"/>
              </a:ext>
            </a:extLst>
          </p:cNvPr>
          <p:cNvPicPr>
            <a:picLocks noChangeAspect="1"/>
          </p:cNvPicPr>
          <p:nvPr/>
        </p:nvPicPr>
        <p:blipFill>
          <a:blip r:embed="rId5"/>
          <a:stretch>
            <a:fillRect/>
          </a:stretch>
        </p:blipFill>
        <p:spPr>
          <a:xfrm>
            <a:off x="4207728" y="4157840"/>
            <a:ext cx="1396105" cy="1798476"/>
          </a:xfrm>
          <a:prstGeom prst="rect">
            <a:avLst/>
          </a:prstGeom>
        </p:spPr>
      </p:pic>
    </p:spTree>
    <p:extLst>
      <p:ext uri="{BB962C8B-B14F-4D97-AF65-F5344CB8AC3E}">
        <p14:creationId xmlns:p14="http://schemas.microsoft.com/office/powerpoint/2010/main" val="2698484644"/>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507F31-CB8A-D93F-F84E-2623FE8F1D4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82493CD-185D-703E-D778-7EE99BF6CA6C}"/>
              </a:ext>
            </a:extLst>
          </p:cNvPr>
          <p:cNvSpPr>
            <a:spLocks noGrp="1"/>
          </p:cNvSpPr>
          <p:nvPr>
            <p:ph type="title"/>
          </p:nvPr>
        </p:nvSpPr>
        <p:spPr/>
        <p:txBody>
          <a:bodyPr/>
          <a:lstStyle/>
          <a:p>
            <a:r>
              <a:rPr lang="en-US" sz="3600" dirty="0"/>
              <a:t>Who do I </a:t>
            </a:r>
            <a:r>
              <a:rPr lang="en-US" sz="3600" i="1" dirty="0"/>
              <a:t>need</a:t>
            </a:r>
            <a:r>
              <a:rPr lang="en-US" sz="3600" dirty="0"/>
              <a:t> in my team?</a:t>
            </a:r>
            <a:endParaRPr lang="en-GB" sz="3600" dirty="0"/>
          </a:p>
        </p:txBody>
      </p:sp>
      <p:sp>
        <p:nvSpPr>
          <p:cNvPr id="4" name="Content Placeholder 3">
            <a:extLst>
              <a:ext uri="{FF2B5EF4-FFF2-40B4-BE49-F238E27FC236}">
                <a16:creationId xmlns:a16="http://schemas.microsoft.com/office/drawing/2014/main" id="{A0EEDBD2-3E2B-8601-DD50-492341696414}"/>
              </a:ext>
            </a:extLst>
          </p:cNvPr>
          <p:cNvSpPr>
            <a:spLocks noGrp="1"/>
          </p:cNvSpPr>
          <p:nvPr>
            <p:ph sz="half" idx="2"/>
          </p:nvPr>
        </p:nvSpPr>
        <p:spPr/>
        <p:txBody>
          <a:bodyPr/>
          <a:lstStyle/>
          <a:p>
            <a:r>
              <a:rPr lang="en-US" sz="2800" dirty="0"/>
              <a:t>Think about the support you actually need.</a:t>
            </a:r>
          </a:p>
          <a:p>
            <a:endParaRPr lang="en-US" sz="2800" dirty="0"/>
          </a:p>
          <a:p>
            <a:r>
              <a:rPr lang="en-US" sz="2800" dirty="0"/>
              <a:t>Identify the roles you need.</a:t>
            </a:r>
          </a:p>
          <a:p>
            <a:endParaRPr lang="en-US" sz="2800" dirty="0"/>
          </a:p>
          <a:p>
            <a:r>
              <a:rPr lang="en-US" sz="2800" dirty="0"/>
              <a:t>Identify people for these roles.</a:t>
            </a:r>
          </a:p>
          <a:p>
            <a:endParaRPr lang="en-US" sz="2800" dirty="0"/>
          </a:p>
          <a:p>
            <a:r>
              <a:rPr lang="en-US" sz="2800" dirty="0"/>
              <a:t>Remove roles that are no longer valid.</a:t>
            </a:r>
          </a:p>
          <a:p>
            <a:endParaRPr lang="en-GB" sz="2800" dirty="0"/>
          </a:p>
        </p:txBody>
      </p:sp>
      <p:sp>
        <p:nvSpPr>
          <p:cNvPr id="5" name="Footer Placeholder 4">
            <a:extLst>
              <a:ext uri="{FF2B5EF4-FFF2-40B4-BE49-F238E27FC236}">
                <a16:creationId xmlns:a16="http://schemas.microsoft.com/office/drawing/2014/main" id="{136C44E0-60B7-5857-BC42-1CDEBD663299}"/>
              </a:ext>
            </a:extLst>
          </p:cNvPr>
          <p:cNvSpPr>
            <a:spLocks noGrp="1"/>
          </p:cNvSpPr>
          <p:nvPr>
            <p:ph type="ftr" sz="quarter" idx="11"/>
          </p:nvPr>
        </p:nvSpPr>
        <p:spPr/>
        <p:txBody>
          <a:bodyPr/>
          <a:lstStyle/>
          <a:p>
            <a:r>
              <a:rPr lang="en-GB"/>
              <a:t>Lead 2025</a:t>
            </a:r>
          </a:p>
        </p:txBody>
      </p:sp>
      <p:sp>
        <p:nvSpPr>
          <p:cNvPr id="6" name="Slide Number Placeholder 5">
            <a:extLst>
              <a:ext uri="{FF2B5EF4-FFF2-40B4-BE49-F238E27FC236}">
                <a16:creationId xmlns:a16="http://schemas.microsoft.com/office/drawing/2014/main" id="{B4C59101-D0F2-BF32-3F42-51D605743F6E}"/>
              </a:ext>
            </a:extLst>
          </p:cNvPr>
          <p:cNvSpPr>
            <a:spLocks noGrp="1"/>
          </p:cNvSpPr>
          <p:nvPr>
            <p:ph type="sldNum" sz="quarter" idx="12"/>
          </p:nvPr>
        </p:nvSpPr>
        <p:spPr/>
        <p:txBody>
          <a:bodyPr/>
          <a:lstStyle/>
          <a:p>
            <a:fld id="{CBA53E11-492D-48B3-9F9B-09541CA2A39A}" type="slidenum">
              <a:rPr lang="en-GB" smtClean="0"/>
              <a:t>12</a:t>
            </a:fld>
            <a:endParaRPr lang="en-GB"/>
          </a:p>
        </p:txBody>
      </p:sp>
      <p:sp>
        <p:nvSpPr>
          <p:cNvPr id="7" name="Text Placeholder 6">
            <a:extLst>
              <a:ext uri="{FF2B5EF4-FFF2-40B4-BE49-F238E27FC236}">
                <a16:creationId xmlns:a16="http://schemas.microsoft.com/office/drawing/2014/main" id="{6FCCEA35-7DC7-7DD7-9637-10EE65098891}"/>
              </a:ext>
            </a:extLst>
          </p:cNvPr>
          <p:cNvSpPr>
            <a:spLocks noGrp="1"/>
          </p:cNvSpPr>
          <p:nvPr>
            <p:ph type="body" sz="quarter" idx="13"/>
          </p:nvPr>
        </p:nvSpPr>
        <p:spPr/>
        <p:txBody>
          <a:bodyPr/>
          <a:lstStyle/>
          <a:p>
            <a:endParaRPr lang="en-GB"/>
          </a:p>
        </p:txBody>
      </p:sp>
      <p:pic>
        <p:nvPicPr>
          <p:cNvPr id="8" name="Content Placeholder 7">
            <a:extLst>
              <a:ext uri="{FF2B5EF4-FFF2-40B4-BE49-F238E27FC236}">
                <a16:creationId xmlns:a16="http://schemas.microsoft.com/office/drawing/2014/main" id="{FCCF4B93-2EB2-1129-8787-87652EFFFED3}"/>
              </a:ext>
            </a:extLst>
          </p:cNvPr>
          <p:cNvPicPr>
            <a:picLocks noGrp="1" noChangeAspect="1"/>
          </p:cNvPicPr>
          <p:nvPr>
            <p:ph sz="half" idx="1"/>
          </p:nvPr>
        </p:nvPicPr>
        <p:blipFill>
          <a:blip r:embed="rId3"/>
          <a:stretch>
            <a:fillRect/>
          </a:stretch>
        </p:blipFill>
        <p:spPr>
          <a:xfrm>
            <a:off x="311877" y="1195387"/>
            <a:ext cx="1472318" cy="1853543"/>
          </a:xfrm>
          <a:prstGeom prst="rect">
            <a:avLst/>
          </a:prstGeom>
        </p:spPr>
      </p:pic>
      <p:pic>
        <p:nvPicPr>
          <p:cNvPr id="9" name="Picture 8">
            <a:extLst>
              <a:ext uri="{FF2B5EF4-FFF2-40B4-BE49-F238E27FC236}">
                <a16:creationId xmlns:a16="http://schemas.microsoft.com/office/drawing/2014/main" id="{A4DC207C-C439-78BE-9C26-8953913320E0}"/>
              </a:ext>
            </a:extLst>
          </p:cNvPr>
          <p:cNvPicPr>
            <a:picLocks noChangeAspect="1"/>
          </p:cNvPicPr>
          <p:nvPr/>
        </p:nvPicPr>
        <p:blipFill>
          <a:blip r:embed="rId4"/>
          <a:stretch>
            <a:fillRect/>
          </a:stretch>
        </p:blipFill>
        <p:spPr>
          <a:xfrm>
            <a:off x="2272557" y="2745662"/>
            <a:ext cx="1402202" cy="1798476"/>
          </a:xfrm>
          <a:prstGeom prst="rect">
            <a:avLst/>
          </a:prstGeom>
        </p:spPr>
      </p:pic>
      <p:pic>
        <p:nvPicPr>
          <p:cNvPr id="10" name="Picture 9">
            <a:extLst>
              <a:ext uri="{FF2B5EF4-FFF2-40B4-BE49-F238E27FC236}">
                <a16:creationId xmlns:a16="http://schemas.microsoft.com/office/drawing/2014/main" id="{5DED28A2-FA11-FAEB-457A-E257F814E598}"/>
              </a:ext>
            </a:extLst>
          </p:cNvPr>
          <p:cNvPicPr>
            <a:picLocks noChangeAspect="1"/>
          </p:cNvPicPr>
          <p:nvPr/>
        </p:nvPicPr>
        <p:blipFill>
          <a:blip r:embed="rId5"/>
          <a:stretch>
            <a:fillRect/>
          </a:stretch>
        </p:blipFill>
        <p:spPr>
          <a:xfrm>
            <a:off x="4207728" y="4157840"/>
            <a:ext cx="1396105" cy="1798476"/>
          </a:xfrm>
          <a:prstGeom prst="rect">
            <a:avLst/>
          </a:prstGeom>
        </p:spPr>
      </p:pic>
    </p:spTree>
    <p:extLst>
      <p:ext uri="{BB962C8B-B14F-4D97-AF65-F5344CB8AC3E}">
        <p14:creationId xmlns:p14="http://schemas.microsoft.com/office/powerpoint/2010/main" val="1016541291"/>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2">
            <a:extLst>
              <a:ext uri="{FF2B5EF4-FFF2-40B4-BE49-F238E27FC236}">
                <a16:creationId xmlns:a16="http://schemas.microsoft.com/office/drawing/2014/main" id="{3A00DC30-DA34-CFAD-F68F-3D25317C434F}"/>
              </a:ext>
            </a:extLst>
          </p:cNvPr>
          <p:cNvSpPr>
            <a:spLocks noGrp="1"/>
          </p:cNvSpPr>
          <p:nvPr>
            <p:ph type="title"/>
          </p:nvPr>
        </p:nvSpPr>
        <p:spPr>
          <a:xfrm>
            <a:off x="809431" y="2367428"/>
            <a:ext cx="4643515" cy="395287"/>
          </a:xfrm>
        </p:spPr>
        <p:txBody>
          <a:bodyPr anchor="t">
            <a:noAutofit/>
          </a:bodyPr>
          <a:lstStyle/>
          <a:p>
            <a:pPr algn="ctr"/>
            <a:r>
              <a:rPr lang="en-US" sz="4800" dirty="0"/>
              <a:t>It depends where you are</a:t>
            </a:r>
          </a:p>
        </p:txBody>
      </p:sp>
      <p:pic>
        <p:nvPicPr>
          <p:cNvPr id="8" name="Content Placeholder 7" descr="A map of different colors with black text&#10;&#10;AI-generated content may be incorrect.">
            <a:extLst>
              <a:ext uri="{FF2B5EF4-FFF2-40B4-BE49-F238E27FC236}">
                <a16:creationId xmlns:a16="http://schemas.microsoft.com/office/drawing/2014/main" id="{87527FC8-A11E-A26A-D050-DF8F953B62C6}"/>
              </a:ext>
            </a:extLst>
          </p:cNvPr>
          <p:cNvPicPr>
            <a:picLocks noGrp="1" noChangeAspect="1"/>
          </p:cNvPicPr>
          <p:nvPr>
            <p:ph sz="half" idx="2"/>
          </p:nvPr>
        </p:nvPicPr>
        <p:blipFill>
          <a:blip r:embed="rId3"/>
          <a:stretch/>
        </p:blipFill>
        <p:spPr>
          <a:xfrm rot="16200000">
            <a:off x="6117948" y="1342788"/>
            <a:ext cx="5912366" cy="3517857"/>
          </a:xfrm>
          <a:prstGeom prst="rect">
            <a:avLst/>
          </a:prstGeom>
          <a:noFill/>
        </p:spPr>
      </p:pic>
      <p:sp>
        <p:nvSpPr>
          <p:cNvPr id="5" name="Footer Placeholder 4">
            <a:extLst>
              <a:ext uri="{FF2B5EF4-FFF2-40B4-BE49-F238E27FC236}">
                <a16:creationId xmlns:a16="http://schemas.microsoft.com/office/drawing/2014/main" id="{0BE977FA-6FD4-E7F0-ECD4-0DAA4782244D}"/>
              </a:ext>
            </a:extLst>
          </p:cNvPr>
          <p:cNvSpPr>
            <a:spLocks noGrp="1"/>
          </p:cNvSpPr>
          <p:nvPr>
            <p:ph type="ftr" sz="quarter" idx="11"/>
          </p:nvPr>
        </p:nvSpPr>
        <p:spPr>
          <a:xfrm>
            <a:off x="6096000" y="6426366"/>
            <a:ext cx="5244441" cy="210705"/>
          </a:xfrm>
        </p:spPr>
        <p:txBody>
          <a:bodyPr anchor="ctr">
            <a:normAutofit/>
          </a:bodyPr>
          <a:lstStyle/>
          <a:p>
            <a:pPr>
              <a:spcAft>
                <a:spcPts val="600"/>
              </a:spcAft>
            </a:pPr>
            <a:r>
              <a:rPr lang="en-GB"/>
              <a:t>Lead 2025</a:t>
            </a:r>
          </a:p>
        </p:txBody>
      </p:sp>
      <p:sp>
        <p:nvSpPr>
          <p:cNvPr id="6" name="Slide Number Placeholder 5">
            <a:extLst>
              <a:ext uri="{FF2B5EF4-FFF2-40B4-BE49-F238E27FC236}">
                <a16:creationId xmlns:a16="http://schemas.microsoft.com/office/drawing/2014/main" id="{90B11932-D142-90AC-E28C-CF7E55D17444}"/>
              </a:ext>
            </a:extLst>
          </p:cNvPr>
          <p:cNvSpPr>
            <a:spLocks noGrp="1"/>
          </p:cNvSpPr>
          <p:nvPr>
            <p:ph type="sldNum" sz="quarter" idx="12"/>
          </p:nvPr>
        </p:nvSpPr>
        <p:spPr>
          <a:xfrm>
            <a:off x="11360727" y="6426365"/>
            <a:ext cx="423286" cy="210707"/>
          </a:xfrm>
        </p:spPr>
        <p:txBody>
          <a:bodyPr anchor="ctr">
            <a:normAutofit/>
          </a:bodyPr>
          <a:lstStyle/>
          <a:p>
            <a:pPr>
              <a:spcAft>
                <a:spcPts val="600"/>
              </a:spcAft>
            </a:pPr>
            <a:fld id="{CBA53E11-492D-48B3-9F9B-09541CA2A39A}" type="slidenum">
              <a:rPr lang="en-GB" smtClean="0"/>
              <a:pPr>
                <a:spcAft>
                  <a:spcPts val="600"/>
                </a:spcAft>
              </a:pPr>
              <a:t>13</a:t>
            </a:fld>
            <a:endParaRPr lang="en-GB"/>
          </a:p>
        </p:txBody>
      </p:sp>
    </p:spTree>
    <p:extLst>
      <p:ext uri="{BB962C8B-B14F-4D97-AF65-F5344CB8AC3E}">
        <p14:creationId xmlns:p14="http://schemas.microsoft.com/office/powerpoint/2010/main" val="4032359724"/>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B10278AD-3C67-E698-29DA-3FEA97CF5E2D}"/>
              </a:ext>
            </a:extLst>
          </p:cNvPr>
          <p:cNvSpPr>
            <a:spLocks noGrp="1"/>
          </p:cNvSpPr>
          <p:nvPr>
            <p:ph type="title"/>
          </p:nvPr>
        </p:nvSpPr>
        <p:spPr/>
        <p:txBody>
          <a:bodyPr/>
          <a:lstStyle/>
          <a:p>
            <a:r>
              <a:rPr lang="en-US" sz="3600" dirty="0"/>
              <a:t>Don’t try to do it all by yourself</a:t>
            </a:r>
            <a:endParaRPr lang="en-GB" sz="3600" dirty="0"/>
          </a:p>
        </p:txBody>
      </p:sp>
      <p:pic>
        <p:nvPicPr>
          <p:cNvPr id="11" name="Content Placeholder 10">
            <a:extLst>
              <a:ext uri="{FF2B5EF4-FFF2-40B4-BE49-F238E27FC236}">
                <a16:creationId xmlns:a16="http://schemas.microsoft.com/office/drawing/2014/main" id="{1EDCB099-FC5D-B0B1-BD52-02FBC1E6912F}"/>
              </a:ext>
            </a:extLst>
          </p:cNvPr>
          <p:cNvPicPr>
            <a:picLocks noGrp="1" noChangeAspect="1"/>
          </p:cNvPicPr>
          <p:nvPr>
            <p:ph idx="1"/>
          </p:nvPr>
        </p:nvPicPr>
        <p:blipFill>
          <a:blip r:embed="rId3"/>
          <a:stretch>
            <a:fillRect/>
          </a:stretch>
        </p:blipFill>
        <p:spPr>
          <a:xfrm>
            <a:off x="2373568" y="1402190"/>
            <a:ext cx="6998815" cy="2901948"/>
          </a:xfrm>
          <a:prstGeom prst="rect">
            <a:avLst/>
          </a:prstGeom>
        </p:spPr>
      </p:pic>
      <p:sp>
        <p:nvSpPr>
          <p:cNvPr id="5" name="Footer Placeholder 4">
            <a:extLst>
              <a:ext uri="{FF2B5EF4-FFF2-40B4-BE49-F238E27FC236}">
                <a16:creationId xmlns:a16="http://schemas.microsoft.com/office/drawing/2014/main" id="{F57E36C1-FE71-F9C5-C4B6-F203696D7F52}"/>
              </a:ext>
            </a:extLst>
          </p:cNvPr>
          <p:cNvSpPr>
            <a:spLocks noGrp="1"/>
          </p:cNvSpPr>
          <p:nvPr>
            <p:ph type="ftr" sz="quarter" idx="11"/>
          </p:nvPr>
        </p:nvSpPr>
        <p:spPr/>
        <p:txBody>
          <a:bodyPr/>
          <a:lstStyle/>
          <a:p>
            <a:r>
              <a:rPr lang="en-GB"/>
              <a:t>Lead 2025</a:t>
            </a:r>
          </a:p>
        </p:txBody>
      </p:sp>
      <p:sp>
        <p:nvSpPr>
          <p:cNvPr id="6" name="Slide Number Placeholder 5">
            <a:extLst>
              <a:ext uri="{FF2B5EF4-FFF2-40B4-BE49-F238E27FC236}">
                <a16:creationId xmlns:a16="http://schemas.microsoft.com/office/drawing/2014/main" id="{E0EA6EFF-7D8B-D197-0FAC-C9F60E49CDF8}"/>
              </a:ext>
            </a:extLst>
          </p:cNvPr>
          <p:cNvSpPr>
            <a:spLocks noGrp="1"/>
          </p:cNvSpPr>
          <p:nvPr>
            <p:ph type="sldNum" sz="quarter" idx="12"/>
          </p:nvPr>
        </p:nvSpPr>
        <p:spPr/>
        <p:txBody>
          <a:bodyPr/>
          <a:lstStyle/>
          <a:p>
            <a:fld id="{CBA53E11-492D-48B3-9F9B-09541CA2A39A}" type="slidenum">
              <a:rPr lang="en-GB" smtClean="0"/>
              <a:t>14</a:t>
            </a:fld>
            <a:endParaRPr lang="en-GB"/>
          </a:p>
        </p:txBody>
      </p:sp>
      <p:sp>
        <p:nvSpPr>
          <p:cNvPr id="10" name="Text Placeholder 9">
            <a:extLst>
              <a:ext uri="{FF2B5EF4-FFF2-40B4-BE49-F238E27FC236}">
                <a16:creationId xmlns:a16="http://schemas.microsoft.com/office/drawing/2014/main" id="{B1A7994E-8E68-147A-DC20-2B0A76555EF7}"/>
              </a:ext>
            </a:extLst>
          </p:cNvPr>
          <p:cNvSpPr>
            <a:spLocks noGrp="1"/>
          </p:cNvSpPr>
          <p:nvPr>
            <p:ph type="body" sz="quarter" idx="13"/>
          </p:nvPr>
        </p:nvSpPr>
        <p:spPr/>
        <p:txBody>
          <a:bodyPr/>
          <a:lstStyle/>
          <a:p>
            <a:endParaRPr lang="en-GB"/>
          </a:p>
        </p:txBody>
      </p:sp>
      <p:sp>
        <p:nvSpPr>
          <p:cNvPr id="12" name="TextBox 11">
            <a:extLst>
              <a:ext uri="{FF2B5EF4-FFF2-40B4-BE49-F238E27FC236}">
                <a16:creationId xmlns:a16="http://schemas.microsoft.com/office/drawing/2014/main" id="{309810D0-C6FC-2AEF-AB8C-092A7748286E}"/>
              </a:ext>
            </a:extLst>
          </p:cNvPr>
          <p:cNvSpPr txBox="1"/>
          <p:nvPr/>
        </p:nvSpPr>
        <p:spPr>
          <a:xfrm>
            <a:off x="233865" y="4510941"/>
            <a:ext cx="12103099" cy="3457446"/>
          </a:xfrm>
          <a:prstGeom prst="rect">
            <a:avLst/>
          </a:prstGeom>
          <a:noFill/>
        </p:spPr>
        <p:txBody>
          <a:bodyPr wrap="square" lIns="0" tIns="0" rIns="0" bIns="0" rtlCol="0">
            <a:noAutofit/>
          </a:bodyPr>
          <a:lstStyle/>
          <a:p>
            <a:pPr algn="l"/>
            <a:r>
              <a:rPr lang="en-US" sz="3200" dirty="0">
                <a:solidFill>
                  <a:schemeClr val="tx2"/>
                </a:solidFill>
              </a:rPr>
              <a:t>Remember you are never alone.</a:t>
            </a:r>
          </a:p>
          <a:p>
            <a:pPr algn="l"/>
            <a:endParaRPr lang="en-US" sz="3200" dirty="0">
              <a:solidFill>
                <a:schemeClr val="tx2"/>
              </a:solidFill>
            </a:endParaRPr>
          </a:p>
          <a:p>
            <a:pPr algn="l"/>
            <a:r>
              <a:rPr lang="en-US" sz="3200" dirty="0">
                <a:solidFill>
                  <a:schemeClr val="tx2"/>
                </a:solidFill>
              </a:rPr>
              <a:t>There is a whole commissioner network for you to tap into.</a:t>
            </a:r>
          </a:p>
        </p:txBody>
      </p:sp>
    </p:spTree>
    <p:extLst>
      <p:ext uri="{BB962C8B-B14F-4D97-AF65-F5344CB8AC3E}">
        <p14:creationId xmlns:p14="http://schemas.microsoft.com/office/powerpoint/2010/main" val="2778754168"/>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ECBD34-5C3B-82AB-287B-256DFA0D3656}"/>
              </a:ext>
            </a:extLst>
          </p:cNvPr>
          <p:cNvSpPr>
            <a:spLocks noGrp="1"/>
          </p:cNvSpPr>
          <p:nvPr>
            <p:ph type="title"/>
          </p:nvPr>
        </p:nvSpPr>
        <p:spPr/>
        <p:txBody>
          <a:bodyPr/>
          <a:lstStyle/>
          <a:p>
            <a:r>
              <a:rPr lang="en-US" sz="4400" dirty="0"/>
              <a:t>How do you recruit your team?</a:t>
            </a:r>
            <a:br>
              <a:rPr lang="en-US" sz="4400" dirty="0"/>
            </a:br>
            <a:endParaRPr lang="en-GB" sz="4400" dirty="0"/>
          </a:p>
        </p:txBody>
      </p:sp>
      <p:sp>
        <p:nvSpPr>
          <p:cNvPr id="3" name="Content Placeholder 2">
            <a:extLst>
              <a:ext uri="{FF2B5EF4-FFF2-40B4-BE49-F238E27FC236}">
                <a16:creationId xmlns:a16="http://schemas.microsoft.com/office/drawing/2014/main" id="{5794318C-DC81-325A-0BAD-CEC3693D6CF8}"/>
              </a:ext>
            </a:extLst>
          </p:cNvPr>
          <p:cNvSpPr>
            <a:spLocks noGrp="1"/>
          </p:cNvSpPr>
          <p:nvPr>
            <p:ph idx="1"/>
          </p:nvPr>
        </p:nvSpPr>
        <p:spPr/>
        <p:txBody>
          <a:bodyPr/>
          <a:lstStyle/>
          <a:p>
            <a:endParaRPr lang="en-GB"/>
          </a:p>
        </p:txBody>
      </p:sp>
      <p:sp>
        <p:nvSpPr>
          <p:cNvPr id="4" name="Footer Placeholder 3">
            <a:extLst>
              <a:ext uri="{FF2B5EF4-FFF2-40B4-BE49-F238E27FC236}">
                <a16:creationId xmlns:a16="http://schemas.microsoft.com/office/drawing/2014/main" id="{CFA07CDE-ACAF-3CFD-5761-69DA84A3B51D}"/>
              </a:ext>
            </a:extLst>
          </p:cNvPr>
          <p:cNvSpPr>
            <a:spLocks noGrp="1"/>
          </p:cNvSpPr>
          <p:nvPr>
            <p:ph type="ftr" sz="quarter" idx="11"/>
          </p:nvPr>
        </p:nvSpPr>
        <p:spPr/>
        <p:txBody>
          <a:bodyPr/>
          <a:lstStyle/>
          <a:p>
            <a:r>
              <a:rPr lang="en-GB"/>
              <a:t>Lead 2025</a:t>
            </a:r>
          </a:p>
        </p:txBody>
      </p:sp>
      <p:sp>
        <p:nvSpPr>
          <p:cNvPr id="5" name="Slide Number Placeholder 4">
            <a:extLst>
              <a:ext uri="{FF2B5EF4-FFF2-40B4-BE49-F238E27FC236}">
                <a16:creationId xmlns:a16="http://schemas.microsoft.com/office/drawing/2014/main" id="{E81ED0AD-45EA-63BD-F02A-B4579D47C2C0}"/>
              </a:ext>
            </a:extLst>
          </p:cNvPr>
          <p:cNvSpPr>
            <a:spLocks noGrp="1"/>
          </p:cNvSpPr>
          <p:nvPr>
            <p:ph type="sldNum" sz="quarter" idx="12"/>
          </p:nvPr>
        </p:nvSpPr>
        <p:spPr/>
        <p:txBody>
          <a:bodyPr/>
          <a:lstStyle/>
          <a:p>
            <a:fld id="{CBA53E11-492D-48B3-9F9B-09541CA2A39A}" type="slidenum">
              <a:rPr lang="en-GB" smtClean="0"/>
              <a:t>15</a:t>
            </a:fld>
            <a:endParaRPr lang="en-GB"/>
          </a:p>
        </p:txBody>
      </p:sp>
      <p:sp>
        <p:nvSpPr>
          <p:cNvPr id="6" name="Text Placeholder 5">
            <a:extLst>
              <a:ext uri="{FF2B5EF4-FFF2-40B4-BE49-F238E27FC236}">
                <a16:creationId xmlns:a16="http://schemas.microsoft.com/office/drawing/2014/main" id="{CFD89D8C-A4A4-D8D6-182B-E29A45D30DD9}"/>
              </a:ext>
            </a:extLst>
          </p:cNvPr>
          <p:cNvSpPr>
            <a:spLocks noGrp="1"/>
          </p:cNvSpPr>
          <p:nvPr>
            <p:ph type="body" sz="quarter" idx="13"/>
          </p:nvPr>
        </p:nvSpPr>
        <p:spPr/>
        <p:txBody>
          <a:bodyPr/>
          <a:lstStyle/>
          <a:p>
            <a:endParaRPr lang="en-GB"/>
          </a:p>
        </p:txBody>
      </p:sp>
    </p:spTree>
    <p:extLst>
      <p:ext uri="{BB962C8B-B14F-4D97-AF65-F5344CB8AC3E}">
        <p14:creationId xmlns:p14="http://schemas.microsoft.com/office/powerpoint/2010/main" val="3553142781"/>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CA7715-CAC8-8DC9-3898-1D254EC4CE45}"/>
              </a:ext>
            </a:extLst>
          </p:cNvPr>
          <p:cNvSpPr>
            <a:spLocks noGrp="1"/>
          </p:cNvSpPr>
          <p:nvPr>
            <p:ph type="title"/>
          </p:nvPr>
        </p:nvSpPr>
        <p:spPr/>
        <p:txBody>
          <a:bodyPr/>
          <a:lstStyle/>
          <a:p>
            <a:r>
              <a:rPr lang="en-US" sz="3600" dirty="0">
                <a:solidFill>
                  <a:srgbClr val="161B4E"/>
                </a:solidFill>
                <a:latin typeface="Poppins Bold"/>
                <a:ea typeface="Poppins Bold"/>
                <a:cs typeface="Poppins Bold"/>
                <a:sym typeface="Poppins Bold"/>
              </a:rPr>
              <a:t>Finding that superhero!</a:t>
            </a:r>
            <a:endParaRPr lang="en-GB" sz="3600" dirty="0"/>
          </a:p>
        </p:txBody>
      </p:sp>
      <p:pic>
        <p:nvPicPr>
          <p:cNvPr id="7" name="Content Placeholder 6">
            <a:extLst>
              <a:ext uri="{FF2B5EF4-FFF2-40B4-BE49-F238E27FC236}">
                <a16:creationId xmlns:a16="http://schemas.microsoft.com/office/drawing/2014/main" id="{9DBE01B0-EBE3-2EEB-8FF7-824901F41091}"/>
              </a:ext>
            </a:extLst>
          </p:cNvPr>
          <p:cNvPicPr>
            <a:picLocks noGrp="1" noChangeAspect="1"/>
          </p:cNvPicPr>
          <p:nvPr>
            <p:ph idx="1"/>
          </p:nvPr>
        </p:nvPicPr>
        <p:blipFill>
          <a:blip r:embed="rId3"/>
          <a:stretch>
            <a:fillRect/>
          </a:stretch>
        </p:blipFill>
        <p:spPr>
          <a:xfrm>
            <a:off x="253625" y="1379421"/>
            <a:ext cx="6287561" cy="4464050"/>
          </a:xfrm>
          <a:prstGeom prst="rect">
            <a:avLst/>
          </a:prstGeom>
        </p:spPr>
      </p:pic>
      <p:sp>
        <p:nvSpPr>
          <p:cNvPr id="4" name="Footer Placeholder 3">
            <a:extLst>
              <a:ext uri="{FF2B5EF4-FFF2-40B4-BE49-F238E27FC236}">
                <a16:creationId xmlns:a16="http://schemas.microsoft.com/office/drawing/2014/main" id="{039F4E3D-01C5-F7E8-ABEE-F5E27BBBDD50}"/>
              </a:ext>
            </a:extLst>
          </p:cNvPr>
          <p:cNvSpPr>
            <a:spLocks noGrp="1"/>
          </p:cNvSpPr>
          <p:nvPr>
            <p:ph type="ftr" sz="quarter" idx="11"/>
          </p:nvPr>
        </p:nvSpPr>
        <p:spPr/>
        <p:txBody>
          <a:bodyPr/>
          <a:lstStyle/>
          <a:p>
            <a:r>
              <a:rPr lang="en-GB"/>
              <a:t>Lead 2025</a:t>
            </a:r>
          </a:p>
        </p:txBody>
      </p:sp>
      <p:sp>
        <p:nvSpPr>
          <p:cNvPr id="5" name="Slide Number Placeholder 4">
            <a:extLst>
              <a:ext uri="{FF2B5EF4-FFF2-40B4-BE49-F238E27FC236}">
                <a16:creationId xmlns:a16="http://schemas.microsoft.com/office/drawing/2014/main" id="{9CC0D3A2-E7E9-1913-A694-55716B097BAE}"/>
              </a:ext>
            </a:extLst>
          </p:cNvPr>
          <p:cNvSpPr>
            <a:spLocks noGrp="1"/>
          </p:cNvSpPr>
          <p:nvPr>
            <p:ph type="sldNum" sz="quarter" idx="12"/>
          </p:nvPr>
        </p:nvSpPr>
        <p:spPr/>
        <p:txBody>
          <a:bodyPr/>
          <a:lstStyle/>
          <a:p>
            <a:fld id="{CBA53E11-492D-48B3-9F9B-09541CA2A39A}" type="slidenum">
              <a:rPr lang="en-GB" smtClean="0"/>
              <a:t>16</a:t>
            </a:fld>
            <a:endParaRPr lang="en-GB"/>
          </a:p>
        </p:txBody>
      </p:sp>
      <p:sp>
        <p:nvSpPr>
          <p:cNvPr id="6" name="Text Placeholder 5">
            <a:extLst>
              <a:ext uri="{FF2B5EF4-FFF2-40B4-BE49-F238E27FC236}">
                <a16:creationId xmlns:a16="http://schemas.microsoft.com/office/drawing/2014/main" id="{9E4236A3-0887-5BBA-C525-B6B99844480B}"/>
              </a:ext>
            </a:extLst>
          </p:cNvPr>
          <p:cNvSpPr>
            <a:spLocks noGrp="1"/>
          </p:cNvSpPr>
          <p:nvPr>
            <p:ph type="body" sz="quarter" idx="13"/>
          </p:nvPr>
        </p:nvSpPr>
        <p:spPr/>
        <p:txBody>
          <a:bodyPr/>
          <a:lstStyle/>
          <a:p>
            <a:endParaRPr lang="en-GB"/>
          </a:p>
        </p:txBody>
      </p:sp>
      <p:pic>
        <p:nvPicPr>
          <p:cNvPr id="8" name="Picture 7">
            <a:extLst>
              <a:ext uri="{FF2B5EF4-FFF2-40B4-BE49-F238E27FC236}">
                <a16:creationId xmlns:a16="http://schemas.microsoft.com/office/drawing/2014/main" id="{7EC276AA-3A80-6C7D-C272-D26139B76101}"/>
              </a:ext>
            </a:extLst>
          </p:cNvPr>
          <p:cNvPicPr>
            <a:picLocks noChangeAspect="1"/>
          </p:cNvPicPr>
          <p:nvPr/>
        </p:nvPicPr>
        <p:blipFill>
          <a:blip r:embed="rId4"/>
          <a:stretch>
            <a:fillRect/>
          </a:stretch>
        </p:blipFill>
        <p:spPr>
          <a:xfrm>
            <a:off x="7181445" y="1590674"/>
            <a:ext cx="3761558" cy="4078577"/>
          </a:xfrm>
          <a:prstGeom prst="rect">
            <a:avLst/>
          </a:prstGeom>
        </p:spPr>
      </p:pic>
    </p:spTree>
    <p:extLst>
      <p:ext uri="{BB962C8B-B14F-4D97-AF65-F5344CB8AC3E}">
        <p14:creationId xmlns:p14="http://schemas.microsoft.com/office/powerpoint/2010/main" val="1480765938"/>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7D9BA3-0E1B-3EA8-4E10-32D2A7AA7CE4}"/>
              </a:ext>
            </a:extLst>
          </p:cNvPr>
          <p:cNvSpPr>
            <a:spLocks noGrp="1"/>
          </p:cNvSpPr>
          <p:nvPr>
            <p:ph type="title"/>
          </p:nvPr>
        </p:nvSpPr>
        <p:spPr/>
        <p:txBody>
          <a:bodyPr/>
          <a:lstStyle/>
          <a:p>
            <a:r>
              <a:rPr lang="en-US" sz="3600" dirty="0"/>
              <a:t>Valuing your team</a:t>
            </a:r>
            <a:br>
              <a:rPr lang="en-US" sz="3600" dirty="0"/>
            </a:br>
            <a:endParaRPr lang="en-GB" sz="3600" dirty="0"/>
          </a:p>
        </p:txBody>
      </p:sp>
      <p:sp>
        <p:nvSpPr>
          <p:cNvPr id="3" name="Content Placeholder 2">
            <a:extLst>
              <a:ext uri="{FF2B5EF4-FFF2-40B4-BE49-F238E27FC236}">
                <a16:creationId xmlns:a16="http://schemas.microsoft.com/office/drawing/2014/main" id="{3A0C5A49-067D-A147-91FA-AD7BFA1DD12C}"/>
              </a:ext>
            </a:extLst>
          </p:cNvPr>
          <p:cNvSpPr>
            <a:spLocks noGrp="1"/>
          </p:cNvSpPr>
          <p:nvPr>
            <p:ph idx="1"/>
          </p:nvPr>
        </p:nvSpPr>
        <p:spPr/>
        <p:txBody>
          <a:bodyPr/>
          <a:lstStyle/>
          <a:p>
            <a:r>
              <a:rPr lang="en-US" sz="2800" dirty="0"/>
              <a:t>Do you visit members of your team?</a:t>
            </a:r>
          </a:p>
          <a:p>
            <a:endParaRPr lang="en-US" sz="2800" dirty="0"/>
          </a:p>
          <a:p>
            <a:r>
              <a:rPr lang="en-US" sz="2800" dirty="0"/>
              <a:t>How well do you know them or they you?</a:t>
            </a:r>
          </a:p>
          <a:p>
            <a:endParaRPr lang="en-US" sz="2800" dirty="0"/>
          </a:p>
          <a:p>
            <a:r>
              <a:rPr lang="en-US" sz="2800" dirty="0"/>
              <a:t>When you ask for volunteers is everyone asked?</a:t>
            </a:r>
          </a:p>
          <a:p>
            <a:endParaRPr lang="en-US" sz="2800" dirty="0"/>
          </a:p>
          <a:p>
            <a:r>
              <a:rPr lang="en-US" sz="2800" dirty="0"/>
              <a:t>Do you identify, cherish and celebrate talent?</a:t>
            </a:r>
          </a:p>
          <a:p>
            <a:endParaRPr lang="en-US" sz="2800" dirty="0"/>
          </a:p>
          <a:p>
            <a:r>
              <a:rPr lang="en-US" sz="2800" dirty="0"/>
              <a:t>Do you encourage everyone to get involved?</a:t>
            </a:r>
          </a:p>
          <a:p>
            <a:endParaRPr lang="en-GB" sz="2800" dirty="0"/>
          </a:p>
        </p:txBody>
      </p:sp>
      <p:sp>
        <p:nvSpPr>
          <p:cNvPr id="4" name="Footer Placeholder 3">
            <a:extLst>
              <a:ext uri="{FF2B5EF4-FFF2-40B4-BE49-F238E27FC236}">
                <a16:creationId xmlns:a16="http://schemas.microsoft.com/office/drawing/2014/main" id="{8CF3DC97-F755-6B3C-C824-6CF21A5A1F85}"/>
              </a:ext>
            </a:extLst>
          </p:cNvPr>
          <p:cNvSpPr>
            <a:spLocks noGrp="1"/>
          </p:cNvSpPr>
          <p:nvPr>
            <p:ph type="ftr" sz="quarter" idx="11"/>
          </p:nvPr>
        </p:nvSpPr>
        <p:spPr/>
        <p:txBody>
          <a:bodyPr/>
          <a:lstStyle/>
          <a:p>
            <a:r>
              <a:rPr lang="en-GB"/>
              <a:t>Lead 2025</a:t>
            </a:r>
          </a:p>
        </p:txBody>
      </p:sp>
      <p:sp>
        <p:nvSpPr>
          <p:cNvPr id="5" name="Slide Number Placeholder 4">
            <a:extLst>
              <a:ext uri="{FF2B5EF4-FFF2-40B4-BE49-F238E27FC236}">
                <a16:creationId xmlns:a16="http://schemas.microsoft.com/office/drawing/2014/main" id="{E909F774-2098-FA98-8C4F-BAC57BAB2F54}"/>
              </a:ext>
            </a:extLst>
          </p:cNvPr>
          <p:cNvSpPr>
            <a:spLocks noGrp="1"/>
          </p:cNvSpPr>
          <p:nvPr>
            <p:ph type="sldNum" sz="quarter" idx="12"/>
          </p:nvPr>
        </p:nvSpPr>
        <p:spPr/>
        <p:txBody>
          <a:bodyPr/>
          <a:lstStyle/>
          <a:p>
            <a:fld id="{CBA53E11-492D-48B3-9F9B-09541CA2A39A}" type="slidenum">
              <a:rPr lang="en-GB" smtClean="0"/>
              <a:t>17</a:t>
            </a:fld>
            <a:endParaRPr lang="en-GB"/>
          </a:p>
        </p:txBody>
      </p:sp>
      <p:sp>
        <p:nvSpPr>
          <p:cNvPr id="6" name="Text Placeholder 5">
            <a:extLst>
              <a:ext uri="{FF2B5EF4-FFF2-40B4-BE49-F238E27FC236}">
                <a16:creationId xmlns:a16="http://schemas.microsoft.com/office/drawing/2014/main" id="{FB0846B2-A7B9-8C0F-2A81-C6BD7EAADE5E}"/>
              </a:ext>
            </a:extLst>
          </p:cNvPr>
          <p:cNvSpPr>
            <a:spLocks noGrp="1"/>
          </p:cNvSpPr>
          <p:nvPr>
            <p:ph type="body" sz="quarter" idx="13"/>
          </p:nvPr>
        </p:nvSpPr>
        <p:spPr/>
        <p:txBody>
          <a:bodyPr/>
          <a:lstStyle/>
          <a:p>
            <a:endParaRPr lang="en-GB"/>
          </a:p>
        </p:txBody>
      </p:sp>
    </p:spTree>
    <p:extLst>
      <p:ext uri="{BB962C8B-B14F-4D97-AF65-F5344CB8AC3E}">
        <p14:creationId xmlns:p14="http://schemas.microsoft.com/office/powerpoint/2010/main" val="3213452179"/>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65D0613A-8DFA-609B-3C3A-84278AD3CEAD}"/>
              </a:ext>
            </a:extLst>
          </p:cNvPr>
          <p:cNvSpPr>
            <a:spLocks noGrp="1"/>
          </p:cNvSpPr>
          <p:nvPr>
            <p:ph type="ftr" sz="quarter" idx="11"/>
          </p:nvPr>
        </p:nvSpPr>
        <p:spPr/>
        <p:txBody>
          <a:bodyPr/>
          <a:lstStyle/>
          <a:p>
            <a:r>
              <a:rPr lang="en-GB"/>
              <a:t>Lead 2025</a:t>
            </a:r>
          </a:p>
        </p:txBody>
      </p:sp>
      <p:sp>
        <p:nvSpPr>
          <p:cNvPr id="5" name="Slide Number Placeholder 4">
            <a:extLst>
              <a:ext uri="{FF2B5EF4-FFF2-40B4-BE49-F238E27FC236}">
                <a16:creationId xmlns:a16="http://schemas.microsoft.com/office/drawing/2014/main" id="{845E47F6-28B6-F28C-5CD8-F25A9F0F8FD6}"/>
              </a:ext>
            </a:extLst>
          </p:cNvPr>
          <p:cNvSpPr>
            <a:spLocks noGrp="1"/>
          </p:cNvSpPr>
          <p:nvPr>
            <p:ph type="sldNum" sz="quarter" idx="12"/>
          </p:nvPr>
        </p:nvSpPr>
        <p:spPr/>
        <p:txBody>
          <a:bodyPr/>
          <a:lstStyle/>
          <a:p>
            <a:fld id="{CBA53E11-492D-48B3-9F9B-09541CA2A39A}" type="slidenum">
              <a:rPr lang="en-GB" smtClean="0"/>
              <a:t>18</a:t>
            </a:fld>
            <a:endParaRPr lang="en-GB"/>
          </a:p>
        </p:txBody>
      </p:sp>
      <p:sp>
        <p:nvSpPr>
          <p:cNvPr id="9" name="Title 1">
            <a:extLst>
              <a:ext uri="{FF2B5EF4-FFF2-40B4-BE49-F238E27FC236}">
                <a16:creationId xmlns:a16="http://schemas.microsoft.com/office/drawing/2014/main" id="{08D72218-90A0-FA1E-5D3D-94A451486B93}"/>
              </a:ext>
            </a:extLst>
          </p:cNvPr>
          <p:cNvSpPr>
            <a:spLocks noGrp="1"/>
          </p:cNvSpPr>
          <p:nvPr>
            <p:ph type="title"/>
          </p:nvPr>
        </p:nvSpPr>
        <p:spPr>
          <a:xfrm>
            <a:off x="560614" y="324644"/>
            <a:ext cx="7543800" cy="1008062"/>
          </a:xfrm>
        </p:spPr>
        <p:txBody>
          <a:bodyPr/>
          <a:lstStyle/>
          <a:p>
            <a:r>
              <a:rPr lang="en-US" dirty="0">
                <a:cs typeface="Poppins"/>
              </a:rPr>
              <a:t>Top tips</a:t>
            </a:r>
            <a:endParaRPr lang="en-US" dirty="0"/>
          </a:p>
        </p:txBody>
      </p:sp>
      <p:sp>
        <p:nvSpPr>
          <p:cNvPr id="10" name="Text Placeholder 4">
            <a:extLst>
              <a:ext uri="{FF2B5EF4-FFF2-40B4-BE49-F238E27FC236}">
                <a16:creationId xmlns:a16="http://schemas.microsoft.com/office/drawing/2014/main" id="{D9B8DF4A-A0FD-8236-85B9-35DD2D4C85EE}"/>
              </a:ext>
            </a:extLst>
          </p:cNvPr>
          <p:cNvSpPr txBox="1">
            <a:spLocks/>
          </p:cNvSpPr>
          <p:nvPr/>
        </p:nvSpPr>
        <p:spPr>
          <a:xfrm>
            <a:off x="560388" y="1565275"/>
            <a:ext cx="7544026" cy="4464050"/>
          </a:xfrm>
          <a:prstGeom prst="rect">
            <a:avLst/>
          </a:prstGeom>
        </p:spPr>
        <p:txBody>
          <a:bodyPr vert="horz" lIns="0" tIns="0" rIns="0" bIns="0" rtlCol="0" anchor="t">
            <a:noAutofit/>
          </a:bodyPr>
          <a:lstStyle>
            <a:lvl1pPr marL="0" indent="0" algn="l" defTabSz="914400" rtl="0" eaLnBrk="1" latinLnBrk="0" hangingPunct="1">
              <a:lnSpc>
                <a:spcPct val="100000"/>
              </a:lnSpc>
              <a:spcBef>
                <a:spcPts val="0"/>
              </a:spcBef>
              <a:spcAft>
                <a:spcPts val="600"/>
              </a:spcAft>
              <a:buFont typeface="Arial" panose="020B0604020202020204" pitchFamily="34" charset="0"/>
              <a:buNone/>
              <a:defRPr sz="2400" kern="1200">
                <a:solidFill>
                  <a:schemeClr val="bg1"/>
                </a:solidFill>
                <a:latin typeface="+mn-lt"/>
                <a:ea typeface="+mn-ea"/>
                <a:cs typeface="Poppins SemiBold" panose="00000700000000000000" pitchFamily="2" charset="0"/>
              </a:defRPr>
            </a:lvl1pPr>
            <a:lvl2pPr marL="0" indent="0" algn="l" defTabSz="914400" rtl="0" eaLnBrk="1" latinLnBrk="0" hangingPunct="1">
              <a:lnSpc>
                <a:spcPct val="100000"/>
              </a:lnSpc>
              <a:spcBef>
                <a:spcPts val="0"/>
              </a:spcBef>
              <a:spcAft>
                <a:spcPts val="600"/>
              </a:spcAft>
              <a:buFont typeface="Arial" panose="020B0604020202020204" pitchFamily="34" charset="0"/>
              <a:buNone/>
              <a:defRPr sz="2400" b="1" kern="1200">
                <a:solidFill>
                  <a:schemeClr val="bg1"/>
                </a:solidFill>
                <a:latin typeface="Poppins SemiBold" panose="00000700000000000000" pitchFamily="2" charset="0"/>
                <a:ea typeface="+mn-ea"/>
                <a:cs typeface="Poppins SemiBold" panose="00000700000000000000" pitchFamily="2" charset="0"/>
              </a:defRPr>
            </a:lvl2pPr>
            <a:lvl3pPr marL="0" indent="0" algn="l" defTabSz="914400" rtl="0" eaLnBrk="1" latinLnBrk="0" hangingPunct="1">
              <a:lnSpc>
                <a:spcPct val="100000"/>
              </a:lnSpc>
              <a:spcBef>
                <a:spcPts val="1200"/>
              </a:spcBef>
              <a:spcAft>
                <a:spcPts val="1200"/>
              </a:spcAft>
              <a:buFont typeface="Arial" panose="020B0604020202020204" pitchFamily="34" charset="0"/>
              <a:buNone/>
              <a:defRPr sz="3200" b="1" kern="1200">
                <a:solidFill>
                  <a:schemeClr val="accent2"/>
                </a:solidFill>
                <a:latin typeface="Poppins SemiBold" panose="00000700000000000000" pitchFamily="2" charset="0"/>
                <a:ea typeface="+mn-ea"/>
                <a:cs typeface="Poppins SemiBold" panose="00000700000000000000" pitchFamily="2" charset="0"/>
              </a:defRPr>
            </a:lvl3pPr>
            <a:lvl4pPr marL="360000" indent="-360000" algn="l" defTabSz="914400" rtl="0" eaLnBrk="1" latinLnBrk="0" hangingPunct="1">
              <a:lnSpc>
                <a:spcPct val="100000"/>
              </a:lnSpc>
              <a:spcBef>
                <a:spcPts val="0"/>
              </a:spcBef>
              <a:spcAft>
                <a:spcPts val="600"/>
              </a:spcAft>
              <a:buFont typeface="Arial" panose="020B0604020202020204" pitchFamily="34" charset="0"/>
              <a:buChar char="•"/>
              <a:defRPr sz="2400" kern="1200">
                <a:solidFill>
                  <a:schemeClr val="bg1"/>
                </a:solidFill>
                <a:latin typeface="Poppins SemiBold" panose="00000700000000000000" pitchFamily="2" charset="0"/>
                <a:ea typeface="+mn-ea"/>
                <a:cs typeface="Poppins SemiBold" panose="00000700000000000000" pitchFamily="2" charset="0"/>
              </a:defRPr>
            </a:lvl4pPr>
            <a:lvl5pPr marL="720000" indent="-360000" algn="l" defTabSz="914400" rtl="0" eaLnBrk="1" latinLnBrk="0" hangingPunct="1">
              <a:lnSpc>
                <a:spcPct val="100000"/>
              </a:lnSpc>
              <a:spcBef>
                <a:spcPts val="0"/>
              </a:spcBef>
              <a:spcAft>
                <a:spcPts val="600"/>
              </a:spcAft>
              <a:buFont typeface="Arial" panose="020B0604020202020204" pitchFamily="34" charset="0"/>
              <a:buChar char="•"/>
              <a:defRPr sz="2400" kern="1200">
                <a:solidFill>
                  <a:schemeClr val="bg1"/>
                </a:solidFill>
                <a:latin typeface="Poppins SemiBold" panose="00000700000000000000" pitchFamily="2" charset="0"/>
                <a:ea typeface="+mn-ea"/>
                <a:cs typeface="Poppins SemiBold" panose="00000700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buFont typeface="Arial"/>
              <a:buChar char="•"/>
            </a:pPr>
            <a:r>
              <a:rPr lang="en-US" b="1" dirty="0">
                <a:ea typeface="+mn-lt"/>
                <a:cs typeface="+mn-lt"/>
              </a:rPr>
              <a:t>Be clear and concise</a:t>
            </a:r>
            <a:r>
              <a:rPr lang="en-US" dirty="0">
                <a:ea typeface="+mn-lt"/>
                <a:cs typeface="+mn-lt"/>
              </a:rPr>
              <a:t> – avoid jargon, acronyms and keep things simple.</a:t>
            </a:r>
            <a:endParaRPr lang="en-US" dirty="0"/>
          </a:p>
          <a:p>
            <a:pPr marL="285750" indent="-285750">
              <a:buFont typeface="Arial"/>
              <a:buChar char="•"/>
            </a:pPr>
            <a:r>
              <a:rPr lang="en-US" b="1" dirty="0">
                <a:ea typeface="+mn-lt"/>
                <a:cs typeface="+mn-lt"/>
              </a:rPr>
              <a:t>Listen actively</a:t>
            </a:r>
            <a:r>
              <a:rPr lang="en-US" dirty="0">
                <a:ea typeface="+mn-lt"/>
                <a:cs typeface="+mn-lt"/>
              </a:rPr>
              <a:t> – show you’re paying attention and value what others say.</a:t>
            </a:r>
            <a:endParaRPr lang="en-US" dirty="0"/>
          </a:p>
          <a:p>
            <a:pPr marL="285750" indent="-285750">
              <a:buFont typeface="Arial"/>
              <a:buChar char="•"/>
            </a:pPr>
            <a:r>
              <a:rPr lang="en-US" b="1" dirty="0">
                <a:ea typeface="+mn-lt"/>
                <a:cs typeface="+mn-lt"/>
              </a:rPr>
              <a:t>Be approachable</a:t>
            </a:r>
            <a:r>
              <a:rPr lang="en-US" dirty="0">
                <a:ea typeface="+mn-lt"/>
                <a:cs typeface="+mn-lt"/>
              </a:rPr>
              <a:t> – create a safe space for questions and feedback.</a:t>
            </a:r>
            <a:endParaRPr lang="en-US" dirty="0"/>
          </a:p>
          <a:p>
            <a:pPr marL="285750" indent="-285750">
              <a:buFont typeface="Arial"/>
              <a:buChar char="•"/>
            </a:pPr>
            <a:r>
              <a:rPr lang="en-US" b="1" dirty="0">
                <a:ea typeface="+mn-lt"/>
                <a:cs typeface="+mn-lt"/>
              </a:rPr>
              <a:t>Adapt your style</a:t>
            </a:r>
            <a:r>
              <a:rPr lang="en-US" dirty="0">
                <a:ea typeface="+mn-lt"/>
                <a:cs typeface="+mn-lt"/>
              </a:rPr>
              <a:t> – different people respond to different approaches.</a:t>
            </a:r>
            <a:endParaRPr lang="en-US" dirty="0"/>
          </a:p>
          <a:p>
            <a:pPr marL="285750" indent="-285750">
              <a:buFont typeface="Arial"/>
              <a:buChar char="•"/>
            </a:pPr>
            <a:r>
              <a:rPr lang="en-US" b="1" dirty="0">
                <a:ea typeface="+mn-lt"/>
                <a:cs typeface="+mn-lt"/>
              </a:rPr>
              <a:t>Use positive language</a:t>
            </a:r>
            <a:r>
              <a:rPr lang="en-US" dirty="0">
                <a:ea typeface="+mn-lt"/>
                <a:cs typeface="+mn-lt"/>
              </a:rPr>
              <a:t> – encourage and uplift wherever possible.</a:t>
            </a:r>
            <a:endParaRPr lang="en-US" dirty="0"/>
          </a:p>
          <a:p>
            <a:endParaRPr lang="en-US" dirty="0"/>
          </a:p>
        </p:txBody>
      </p:sp>
    </p:spTree>
    <p:extLst>
      <p:ext uri="{BB962C8B-B14F-4D97-AF65-F5344CB8AC3E}">
        <p14:creationId xmlns:p14="http://schemas.microsoft.com/office/powerpoint/2010/main" val="1399265594"/>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5333E7A-A640-B460-7421-448A5E04A8C4}"/>
              </a:ext>
            </a:extLst>
          </p:cNvPr>
          <p:cNvSpPr>
            <a:spLocks noGrp="1"/>
          </p:cNvSpPr>
          <p:nvPr>
            <p:ph type="title"/>
          </p:nvPr>
        </p:nvSpPr>
        <p:spPr/>
        <p:txBody>
          <a:bodyPr/>
          <a:lstStyle/>
          <a:p>
            <a:r>
              <a:rPr lang="en-GB" sz="4000" dirty="0"/>
              <a:t>Sometimes it feels like ……..</a:t>
            </a:r>
          </a:p>
        </p:txBody>
      </p:sp>
      <p:sp>
        <p:nvSpPr>
          <p:cNvPr id="3" name="Footer Placeholder 2">
            <a:extLst>
              <a:ext uri="{FF2B5EF4-FFF2-40B4-BE49-F238E27FC236}">
                <a16:creationId xmlns:a16="http://schemas.microsoft.com/office/drawing/2014/main" id="{C5B5F4A0-660F-6F01-B694-B8A1767F22D9}"/>
              </a:ext>
            </a:extLst>
          </p:cNvPr>
          <p:cNvSpPr>
            <a:spLocks noGrp="1"/>
          </p:cNvSpPr>
          <p:nvPr>
            <p:ph type="ftr" sz="quarter" idx="11"/>
          </p:nvPr>
        </p:nvSpPr>
        <p:spPr/>
        <p:txBody>
          <a:bodyPr/>
          <a:lstStyle/>
          <a:p>
            <a:r>
              <a:rPr lang="en-GB"/>
              <a:t>Lead 2025</a:t>
            </a:r>
          </a:p>
        </p:txBody>
      </p:sp>
      <p:sp>
        <p:nvSpPr>
          <p:cNvPr id="4" name="Slide Number Placeholder 3">
            <a:extLst>
              <a:ext uri="{FF2B5EF4-FFF2-40B4-BE49-F238E27FC236}">
                <a16:creationId xmlns:a16="http://schemas.microsoft.com/office/drawing/2014/main" id="{BDDACE3D-A8E9-5682-BA53-A16113038BC2}"/>
              </a:ext>
            </a:extLst>
          </p:cNvPr>
          <p:cNvSpPr>
            <a:spLocks noGrp="1"/>
          </p:cNvSpPr>
          <p:nvPr>
            <p:ph type="sldNum" sz="quarter" idx="12"/>
          </p:nvPr>
        </p:nvSpPr>
        <p:spPr/>
        <p:txBody>
          <a:bodyPr/>
          <a:lstStyle/>
          <a:p>
            <a:fld id="{CBA53E11-492D-48B3-9F9B-09541CA2A39A}" type="slidenum">
              <a:rPr lang="en-GB" smtClean="0"/>
              <a:pPr/>
              <a:t>19</a:t>
            </a:fld>
            <a:endParaRPr lang="en-GB"/>
          </a:p>
        </p:txBody>
      </p:sp>
      <p:pic>
        <p:nvPicPr>
          <p:cNvPr id="9" name="Content Placeholder 8">
            <a:extLst>
              <a:ext uri="{FF2B5EF4-FFF2-40B4-BE49-F238E27FC236}">
                <a16:creationId xmlns:a16="http://schemas.microsoft.com/office/drawing/2014/main" id="{B0D09F61-FFF9-2B3C-E070-AE80A4BDE5A1}"/>
              </a:ext>
            </a:extLst>
          </p:cNvPr>
          <p:cNvPicPr>
            <a:picLocks noGrp="1" noChangeAspect="1"/>
          </p:cNvPicPr>
          <p:nvPr>
            <p:ph idx="1"/>
          </p:nvPr>
        </p:nvPicPr>
        <p:blipFill>
          <a:blip r:embed="rId3"/>
          <a:srcRect t="2788"/>
          <a:stretch>
            <a:fillRect/>
          </a:stretch>
        </p:blipFill>
        <p:spPr>
          <a:xfrm>
            <a:off x="4114800" y="1081668"/>
            <a:ext cx="4193209" cy="5025201"/>
          </a:xfrm>
          <a:prstGeom prst="rect">
            <a:avLst/>
          </a:prstGeom>
        </p:spPr>
      </p:pic>
    </p:spTree>
    <p:extLst>
      <p:ext uri="{BB962C8B-B14F-4D97-AF65-F5344CB8AC3E}">
        <p14:creationId xmlns:p14="http://schemas.microsoft.com/office/powerpoint/2010/main" val="184515027"/>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0D525D-DC8B-1131-02E2-361C35457A52}"/>
              </a:ext>
            </a:extLst>
          </p:cNvPr>
          <p:cNvSpPr>
            <a:spLocks noGrp="1"/>
          </p:cNvSpPr>
          <p:nvPr>
            <p:ph type="ctrTitle"/>
          </p:nvPr>
        </p:nvSpPr>
        <p:spPr>
          <a:xfrm>
            <a:off x="2372433" y="1329296"/>
            <a:ext cx="7282542" cy="2008414"/>
          </a:xfrm>
        </p:spPr>
        <p:txBody>
          <a:bodyPr/>
          <a:lstStyle/>
          <a:p>
            <a:r>
              <a:rPr lang="en-GB" dirty="0"/>
              <a:t>Building a team now and in the future</a:t>
            </a:r>
          </a:p>
        </p:txBody>
      </p:sp>
      <p:sp>
        <p:nvSpPr>
          <p:cNvPr id="3" name="Subtitle 2">
            <a:extLst>
              <a:ext uri="{FF2B5EF4-FFF2-40B4-BE49-F238E27FC236}">
                <a16:creationId xmlns:a16="http://schemas.microsoft.com/office/drawing/2014/main" id="{6C5F6F5F-6ADB-06BB-06A0-574E78E6CE67}"/>
              </a:ext>
            </a:extLst>
          </p:cNvPr>
          <p:cNvSpPr>
            <a:spLocks noGrp="1"/>
          </p:cNvSpPr>
          <p:nvPr>
            <p:ph type="subTitle" idx="1"/>
          </p:nvPr>
        </p:nvSpPr>
        <p:spPr>
          <a:xfrm>
            <a:off x="2372433" y="3429000"/>
            <a:ext cx="7282542" cy="1390955"/>
          </a:xfrm>
        </p:spPr>
        <p:txBody>
          <a:bodyPr/>
          <a:lstStyle/>
          <a:p>
            <a:r>
              <a:rPr lang="en-GB" dirty="0"/>
              <a:t>Lead 2025</a:t>
            </a:r>
          </a:p>
          <a:p>
            <a:endParaRPr lang="en-GB" dirty="0"/>
          </a:p>
          <a:p>
            <a:r>
              <a:rPr lang="en-GB" dirty="0"/>
              <a:t>Barrie Stewart and Bronach Hughes</a:t>
            </a:r>
          </a:p>
          <a:p>
            <a:endParaRPr lang="en-GB" dirty="0"/>
          </a:p>
        </p:txBody>
      </p:sp>
      <p:pic>
        <p:nvPicPr>
          <p:cNvPr id="5" name="Picture 4" descr="Logo&#10;&#10;Description automatically generated">
            <a:extLst>
              <a:ext uri="{FF2B5EF4-FFF2-40B4-BE49-F238E27FC236}">
                <a16:creationId xmlns:a16="http://schemas.microsoft.com/office/drawing/2014/main" id="{296B22E5-01DA-7D21-EE54-2ADD3FE8456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8260" y="5512615"/>
            <a:ext cx="815479" cy="1047750"/>
          </a:xfrm>
          <a:prstGeom prst="rect">
            <a:avLst/>
          </a:prstGeom>
        </p:spPr>
      </p:pic>
    </p:spTree>
    <p:extLst>
      <p:ext uri="{BB962C8B-B14F-4D97-AF65-F5344CB8AC3E}">
        <p14:creationId xmlns:p14="http://schemas.microsoft.com/office/powerpoint/2010/main" val="2728557564"/>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85CE95-5761-9EFB-899F-40FC334858A0}"/>
              </a:ext>
            </a:extLst>
          </p:cNvPr>
          <p:cNvSpPr>
            <a:spLocks noGrp="1"/>
          </p:cNvSpPr>
          <p:nvPr>
            <p:ph type="title"/>
          </p:nvPr>
        </p:nvSpPr>
        <p:spPr/>
        <p:txBody>
          <a:bodyPr/>
          <a:lstStyle/>
          <a:p>
            <a:r>
              <a:rPr lang="en-GB" sz="3600" dirty="0"/>
              <a:t>It won’t always be plain sailing!</a:t>
            </a:r>
          </a:p>
        </p:txBody>
      </p:sp>
      <p:pic>
        <p:nvPicPr>
          <p:cNvPr id="7" name="Content Placeholder 6">
            <a:extLst>
              <a:ext uri="{FF2B5EF4-FFF2-40B4-BE49-F238E27FC236}">
                <a16:creationId xmlns:a16="http://schemas.microsoft.com/office/drawing/2014/main" id="{95C522DB-97F9-E106-C9CF-300F0AE4E488}"/>
              </a:ext>
            </a:extLst>
          </p:cNvPr>
          <p:cNvPicPr>
            <a:picLocks noGrp="1" noChangeAspect="1"/>
          </p:cNvPicPr>
          <p:nvPr>
            <p:ph idx="1"/>
          </p:nvPr>
        </p:nvPicPr>
        <p:blipFill>
          <a:blip r:embed="rId3"/>
          <a:stretch>
            <a:fillRect/>
          </a:stretch>
        </p:blipFill>
        <p:spPr>
          <a:xfrm>
            <a:off x="2046261" y="1412875"/>
            <a:ext cx="8099478" cy="4464050"/>
          </a:xfrm>
          <a:prstGeom prst="rect">
            <a:avLst/>
          </a:prstGeom>
        </p:spPr>
      </p:pic>
      <p:sp>
        <p:nvSpPr>
          <p:cNvPr id="4" name="Footer Placeholder 3">
            <a:extLst>
              <a:ext uri="{FF2B5EF4-FFF2-40B4-BE49-F238E27FC236}">
                <a16:creationId xmlns:a16="http://schemas.microsoft.com/office/drawing/2014/main" id="{9A3BA617-747C-4BF5-2268-A2909D618367}"/>
              </a:ext>
            </a:extLst>
          </p:cNvPr>
          <p:cNvSpPr>
            <a:spLocks noGrp="1"/>
          </p:cNvSpPr>
          <p:nvPr>
            <p:ph type="ftr" sz="quarter" idx="11"/>
          </p:nvPr>
        </p:nvSpPr>
        <p:spPr/>
        <p:txBody>
          <a:bodyPr/>
          <a:lstStyle/>
          <a:p>
            <a:r>
              <a:rPr lang="en-GB"/>
              <a:t>Lead 2025</a:t>
            </a:r>
          </a:p>
        </p:txBody>
      </p:sp>
      <p:sp>
        <p:nvSpPr>
          <p:cNvPr id="5" name="Slide Number Placeholder 4">
            <a:extLst>
              <a:ext uri="{FF2B5EF4-FFF2-40B4-BE49-F238E27FC236}">
                <a16:creationId xmlns:a16="http://schemas.microsoft.com/office/drawing/2014/main" id="{9363CD7A-228B-C79E-5EB9-2086DC886155}"/>
              </a:ext>
            </a:extLst>
          </p:cNvPr>
          <p:cNvSpPr>
            <a:spLocks noGrp="1"/>
          </p:cNvSpPr>
          <p:nvPr>
            <p:ph type="sldNum" sz="quarter" idx="12"/>
          </p:nvPr>
        </p:nvSpPr>
        <p:spPr/>
        <p:txBody>
          <a:bodyPr/>
          <a:lstStyle/>
          <a:p>
            <a:fld id="{CBA53E11-492D-48B3-9F9B-09541CA2A39A}" type="slidenum">
              <a:rPr lang="en-GB" smtClean="0"/>
              <a:t>20</a:t>
            </a:fld>
            <a:endParaRPr lang="en-GB"/>
          </a:p>
        </p:txBody>
      </p:sp>
      <p:sp>
        <p:nvSpPr>
          <p:cNvPr id="6" name="Text Placeholder 5">
            <a:extLst>
              <a:ext uri="{FF2B5EF4-FFF2-40B4-BE49-F238E27FC236}">
                <a16:creationId xmlns:a16="http://schemas.microsoft.com/office/drawing/2014/main" id="{120ED09B-3A4F-3C7B-1DD5-73DD1CDF4549}"/>
              </a:ext>
            </a:extLst>
          </p:cNvPr>
          <p:cNvSpPr>
            <a:spLocks noGrp="1"/>
          </p:cNvSpPr>
          <p:nvPr>
            <p:ph type="body" sz="quarter" idx="13"/>
          </p:nvPr>
        </p:nvSpPr>
        <p:spPr/>
        <p:txBody>
          <a:bodyPr/>
          <a:lstStyle/>
          <a:p>
            <a:endParaRPr lang="en-GB"/>
          </a:p>
        </p:txBody>
      </p:sp>
    </p:spTree>
    <p:extLst>
      <p:ext uri="{BB962C8B-B14F-4D97-AF65-F5344CB8AC3E}">
        <p14:creationId xmlns:p14="http://schemas.microsoft.com/office/powerpoint/2010/main" val="3407895248"/>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2B1D44-811C-04FB-2F36-C1C5052C8A92}"/>
              </a:ext>
            </a:extLst>
          </p:cNvPr>
          <p:cNvSpPr>
            <a:spLocks noGrp="1"/>
          </p:cNvSpPr>
          <p:nvPr>
            <p:ph type="title"/>
          </p:nvPr>
        </p:nvSpPr>
        <p:spPr/>
        <p:txBody>
          <a:bodyPr/>
          <a:lstStyle/>
          <a:p>
            <a:r>
              <a:rPr lang="en-US" sz="3600" dirty="0">
                <a:solidFill>
                  <a:srgbClr val="161B4E"/>
                </a:solidFill>
                <a:latin typeface="Poppins Bold"/>
                <a:ea typeface="Poppins Bold"/>
                <a:cs typeface="Poppins Bold"/>
                <a:sym typeface="Poppins Bold"/>
              </a:rPr>
              <a:t>Planning for the future</a:t>
            </a:r>
            <a:endParaRPr lang="en-GB" sz="3600" dirty="0"/>
          </a:p>
        </p:txBody>
      </p:sp>
      <p:pic>
        <p:nvPicPr>
          <p:cNvPr id="7" name="Content Placeholder 6">
            <a:extLst>
              <a:ext uri="{FF2B5EF4-FFF2-40B4-BE49-F238E27FC236}">
                <a16:creationId xmlns:a16="http://schemas.microsoft.com/office/drawing/2014/main" id="{9E0B2F03-DFF7-DBBA-DAEF-7560EFAFF921}"/>
              </a:ext>
            </a:extLst>
          </p:cNvPr>
          <p:cNvPicPr>
            <a:picLocks noGrp="1" noChangeAspect="1"/>
          </p:cNvPicPr>
          <p:nvPr>
            <p:ph idx="1"/>
          </p:nvPr>
        </p:nvPicPr>
        <p:blipFill>
          <a:blip r:embed="rId3"/>
          <a:stretch>
            <a:fillRect/>
          </a:stretch>
        </p:blipFill>
        <p:spPr>
          <a:xfrm>
            <a:off x="761538" y="1776314"/>
            <a:ext cx="10668925" cy="3737172"/>
          </a:xfrm>
          <a:prstGeom prst="rect">
            <a:avLst/>
          </a:prstGeom>
        </p:spPr>
      </p:pic>
      <p:sp>
        <p:nvSpPr>
          <p:cNvPr id="4" name="Footer Placeholder 3">
            <a:extLst>
              <a:ext uri="{FF2B5EF4-FFF2-40B4-BE49-F238E27FC236}">
                <a16:creationId xmlns:a16="http://schemas.microsoft.com/office/drawing/2014/main" id="{12A26769-DF24-D297-914E-0BFFF8296E66}"/>
              </a:ext>
            </a:extLst>
          </p:cNvPr>
          <p:cNvSpPr>
            <a:spLocks noGrp="1"/>
          </p:cNvSpPr>
          <p:nvPr>
            <p:ph type="ftr" sz="quarter" idx="11"/>
          </p:nvPr>
        </p:nvSpPr>
        <p:spPr/>
        <p:txBody>
          <a:bodyPr/>
          <a:lstStyle/>
          <a:p>
            <a:r>
              <a:rPr lang="en-GB"/>
              <a:t>Lead 2025</a:t>
            </a:r>
          </a:p>
        </p:txBody>
      </p:sp>
      <p:sp>
        <p:nvSpPr>
          <p:cNvPr id="5" name="Slide Number Placeholder 4">
            <a:extLst>
              <a:ext uri="{FF2B5EF4-FFF2-40B4-BE49-F238E27FC236}">
                <a16:creationId xmlns:a16="http://schemas.microsoft.com/office/drawing/2014/main" id="{BF990BFE-A070-94D2-B33C-E8FB0B99CB50}"/>
              </a:ext>
            </a:extLst>
          </p:cNvPr>
          <p:cNvSpPr>
            <a:spLocks noGrp="1"/>
          </p:cNvSpPr>
          <p:nvPr>
            <p:ph type="sldNum" sz="quarter" idx="12"/>
          </p:nvPr>
        </p:nvSpPr>
        <p:spPr/>
        <p:txBody>
          <a:bodyPr/>
          <a:lstStyle/>
          <a:p>
            <a:fld id="{CBA53E11-492D-48B3-9F9B-09541CA2A39A}" type="slidenum">
              <a:rPr lang="en-GB" smtClean="0"/>
              <a:t>21</a:t>
            </a:fld>
            <a:endParaRPr lang="en-GB"/>
          </a:p>
        </p:txBody>
      </p:sp>
      <p:sp>
        <p:nvSpPr>
          <p:cNvPr id="6" name="Text Placeholder 5">
            <a:extLst>
              <a:ext uri="{FF2B5EF4-FFF2-40B4-BE49-F238E27FC236}">
                <a16:creationId xmlns:a16="http://schemas.microsoft.com/office/drawing/2014/main" id="{C66D0666-F458-58AC-8A8E-8A99B5FC70A8}"/>
              </a:ext>
            </a:extLst>
          </p:cNvPr>
          <p:cNvSpPr>
            <a:spLocks noGrp="1"/>
          </p:cNvSpPr>
          <p:nvPr>
            <p:ph type="body" sz="quarter" idx="13"/>
          </p:nvPr>
        </p:nvSpPr>
        <p:spPr/>
        <p:txBody>
          <a:bodyPr/>
          <a:lstStyle/>
          <a:p>
            <a:r>
              <a:rPr lang="en-US" dirty="0">
                <a:solidFill>
                  <a:srgbClr val="00A7E5"/>
                </a:solidFill>
                <a:latin typeface="Poppins Bold"/>
                <a:ea typeface="Poppins Bold"/>
                <a:cs typeface="Poppins Bold"/>
                <a:sym typeface="Poppins Bold"/>
              </a:rPr>
              <a:t>What is succession planning?</a:t>
            </a:r>
          </a:p>
          <a:p>
            <a:endParaRPr lang="en-GB" dirty="0"/>
          </a:p>
        </p:txBody>
      </p:sp>
    </p:spTree>
    <p:extLst>
      <p:ext uri="{BB962C8B-B14F-4D97-AF65-F5344CB8AC3E}">
        <p14:creationId xmlns:p14="http://schemas.microsoft.com/office/powerpoint/2010/main" val="3053088962"/>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1266C4-A3F1-A370-0918-8C8BD97F3D25}"/>
              </a:ext>
            </a:extLst>
          </p:cNvPr>
          <p:cNvSpPr>
            <a:spLocks noGrp="1"/>
          </p:cNvSpPr>
          <p:nvPr>
            <p:ph type="title"/>
          </p:nvPr>
        </p:nvSpPr>
        <p:spPr/>
        <p:txBody>
          <a:bodyPr/>
          <a:lstStyle/>
          <a:p>
            <a:r>
              <a:rPr lang="en-US" sz="3600" dirty="0">
                <a:solidFill>
                  <a:srgbClr val="161B4E"/>
                </a:solidFill>
                <a:latin typeface="Poppins Bold"/>
                <a:ea typeface="Poppins Bold"/>
                <a:cs typeface="Poppins Bold"/>
                <a:sym typeface="Poppins Bold"/>
              </a:rPr>
              <a:t>Building tomorrow’s teams</a:t>
            </a:r>
            <a:endParaRPr lang="en-GB" sz="3600" dirty="0"/>
          </a:p>
        </p:txBody>
      </p:sp>
      <p:sp>
        <p:nvSpPr>
          <p:cNvPr id="4" name="Footer Placeholder 3">
            <a:extLst>
              <a:ext uri="{FF2B5EF4-FFF2-40B4-BE49-F238E27FC236}">
                <a16:creationId xmlns:a16="http://schemas.microsoft.com/office/drawing/2014/main" id="{3E0267F4-3B9C-5661-1520-DAD286849846}"/>
              </a:ext>
            </a:extLst>
          </p:cNvPr>
          <p:cNvSpPr>
            <a:spLocks noGrp="1"/>
          </p:cNvSpPr>
          <p:nvPr>
            <p:ph type="ftr" sz="quarter" idx="11"/>
          </p:nvPr>
        </p:nvSpPr>
        <p:spPr/>
        <p:txBody>
          <a:bodyPr/>
          <a:lstStyle/>
          <a:p>
            <a:r>
              <a:rPr lang="en-GB"/>
              <a:t>Lead 2025</a:t>
            </a:r>
          </a:p>
        </p:txBody>
      </p:sp>
      <p:sp>
        <p:nvSpPr>
          <p:cNvPr id="5" name="Slide Number Placeholder 4">
            <a:extLst>
              <a:ext uri="{FF2B5EF4-FFF2-40B4-BE49-F238E27FC236}">
                <a16:creationId xmlns:a16="http://schemas.microsoft.com/office/drawing/2014/main" id="{6D405BE3-310D-76F4-E880-09DD31ABA061}"/>
              </a:ext>
            </a:extLst>
          </p:cNvPr>
          <p:cNvSpPr>
            <a:spLocks noGrp="1"/>
          </p:cNvSpPr>
          <p:nvPr>
            <p:ph type="sldNum" sz="quarter" idx="12"/>
          </p:nvPr>
        </p:nvSpPr>
        <p:spPr/>
        <p:txBody>
          <a:bodyPr/>
          <a:lstStyle/>
          <a:p>
            <a:fld id="{CBA53E11-492D-48B3-9F9B-09541CA2A39A}" type="slidenum">
              <a:rPr lang="en-GB" smtClean="0"/>
              <a:t>22</a:t>
            </a:fld>
            <a:endParaRPr lang="en-GB"/>
          </a:p>
        </p:txBody>
      </p:sp>
      <p:sp>
        <p:nvSpPr>
          <p:cNvPr id="6" name="Text Placeholder 5">
            <a:extLst>
              <a:ext uri="{FF2B5EF4-FFF2-40B4-BE49-F238E27FC236}">
                <a16:creationId xmlns:a16="http://schemas.microsoft.com/office/drawing/2014/main" id="{C79BAAC4-9413-5CF8-3ED1-F76A0A26CB29}"/>
              </a:ext>
            </a:extLst>
          </p:cNvPr>
          <p:cNvSpPr>
            <a:spLocks noGrp="1"/>
          </p:cNvSpPr>
          <p:nvPr>
            <p:ph type="body" sz="quarter" idx="13"/>
          </p:nvPr>
        </p:nvSpPr>
        <p:spPr/>
        <p:txBody>
          <a:bodyPr/>
          <a:lstStyle/>
          <a:p>
            <a:endParaRPr lang="en-GB"/>
          </a:p>
        </p:txBody>
      </p:sp>
      <p:pic>
        <p:nvPicPr>
          <p:cNvPr id="11" name="Content Placeholder 10">
            <a:extLst>
              <a:ext uri="{FF2B5EF4-FFF2-40B4-BE49-F238E27FC236}">
                <a16:creationId xmlns:a16="http://schemas.microsoft.com/office/drawing/2014/main" id="{467023FC-BDCA-5A19-52DF-8112A370D335}"/>
              </a:ext>
            </a:extLst>
          </p:cNvPr>
          <p:cNvPicPr>
            <a:picLocks noGrp="1" noChangeAspect="1"/>
          </p:cNvPicPr>
          <p:nvPr>
            <p:ph idx="1"/>
          </p:nvPr>
        </p:nvPicPr>
        <p:blipFill>
          <a:blip r:embed="rId3"/>
          <a:stretch>
            <a:fillRect/>
          </a:stretch>
        </p:blipFill>
        <p:spPr>
          <a:xfrm>
            <a:off x="196345" y="3919119"/>
            <a:ext cx="11376025" cy="745103"/>
          </a:xfrm>
          <a:prstGeom prst="rect">
            <a:avLst/>
          </a:prstGeom>
        </p:spPr>
      </p:pic>
      <p:pic>
        <p:nvPicPr>
          <p:cNvPr id="12" name="Picture 11">
            <a:extLst>
              <a:ext uri="{FF2B5EF4-FFF2-40B4-BE49-F238E27FC236}">
                <a16:creationId xmlns:a16="http://schemas.microsoft.com/office/drawing/2014/main" id="{220AB0D1-37D0-21E9-F2EE-FC8444FE89E4}"/>
              </a:ext>
            </a:extLst>
          </p:cNvPr>
          <p:cNvPicPr>
            <a:picLocks noChangeAspect="1"/>
          </p:cNvPicPr>
          <p:nvPr/>
        </p:nvPicPr>
        <p:blipFill>
          <a:blip r:embed="rId4"/>
          <a:stretch>
            <a:fillRect/>
          </a:stretch>
        </p:blipFill>
        <p:spPr>
          <a:xfrm>
            <a:off x="407987" y="2265574"/>
            <a:ext cx="10967655" cy="1383912"/>
          </a:xfrm>
          <a:prstGeom prst="rect">
            <a:avLst/>
          </a:prstGeom>
        </p:spPr>
      </p:pic>
    </p:spTree>
    <p:extLst>
      <p:ext uri="{BB962C8B-B14F-4D97-AF65-F5344CB8AC3E}">
        <p14:creationId xmlns:p14="http://schemas.microsoft.com/office/powerpoint/2010/main" val="1570656764"/>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025E61-485E-14A1-EF0B-E467D1ED2214}"/>
              </a:ext>
            </a:extLst>
          </p:cNvPr>
          <p:cNvSpPr>
            <a:spLocks noGrp="1"/>
          </p:cNvSpPr>
          <p:nvPr>
            <p:ph type="title"/>
          </p:nvPr>
        </p:nvSpPr>
        <p:spPr/>
        <p:txBody>
          <a:bodyPr/>
          <a:lstStyle/>
          <a:p>
            <a:r>
              <a:rPr lang="en-US" sz="3600" dirty="0">
                <a:solidFill>
                  <a:srgbClr val="161B4E"/>
                </a:solidFill>
                <a:latin typeface="Poppins Bold"/>
                <a:ea typeface="Poppins Bold"/>
                <a:cs typeface="Poppins Bold"/>
                <a:sym typeface="Poppins Bold"/>
              </a:rPr>
              <a:t>The leaders of the future?</a:t>
            </a:r>
            <a:endParaRPr lang="en-GB" sz="3600" dirty="0"/>
          </a:p>
        </p:txBody>
      </p:sp>
      <p:pic>
        <p:nvPicPr>
          <p:cNvPr id="7" name="Content Placeholder 6">
            <a:extLst>
              <a:ext uri="{FF2B5EF4-FFF2-40B4-BE49-F238E27FC236}">
                <a16:creationId xmlns:a16="http://schemas.microsoft.com/office/drawing/2014/main" id="{D1B480A3-B92A-0BFA-06D5-DD0ABCEF910F}"/>
              </a:ext>
            </a:extLst>
          </p:cNvPr>
          <p:cNvPicPr>
            <a:picLocks noGrp="1" noChangeAspect="1"/>
          </p:cNvPicPr>
          <p:nvPr>
            <p:ph idx="1"/>
          </p:nvPr>
        </p:nvPicPr>
        <p:blipFill>
          <a:blip r:embed="rId3"/>
          <a:stretch>
            <a:fillRect/>
          </a:stretch>
        </p:blipFill>
        <p:spPr>
          <a:xfrm>
            <a:off x="-205079" y="1458923"/>
            <a:ext cx="4346825" cy="4340728"/>
          </a:xfrm>
          <a:prstGeom prst="rect">
            <a:avLst/>
          </a:prstGeom>
        </p:spPr>
      </p:pic>
      <p:sp>
        <p:nvSpPr>
          <p:cNvPr id="4" name="Footer Placeholder 3">
            <a:extLst>
              <a:ext uri="{FF2B5EF4-FFF2-40B4-BE49-F238E27FC236}">
                <a16:creationId xmlns:a16="http://schemas.microsoft.com/office/drawing/2014/main" id="{AAAF5C06-E516-0DA3-596C-371688133DA2}"/>
              </a:ext>
            </a:extLst>
          </p:cNvPr>
          <p:cNvSpPr>
            <a:spLocks noGrp="1"/>
          </p:cNvSpPr>
          <p:nvPr>
            <p:ph type="ftr" sz="quarter" idx="11"/>
          </p:nvPr>
        </p:nvSpPr>
        <p:spPr/>
        <p:txBody>
          <a:bodyPr/>
          <a:lstStyle/>
          <a:p>
            <a:r>
              <a:rPr lang="en-GB"/>
              <a:t>Lead 2025</a:t>
            </a:r>
          </a:p>
        </p:txBody>
      </p:sp>
      <p:sp>
        <p:nvSpPr>
          <p:cNvPr id="5" name="Slide Number Placeholder 4">
            <a:extLst>
              <a:ext uri="{FF2B5EF4-FFF2-40B4-BE49-F238E27FC236}">
                <a16:creationId xmlns:a16="http://schemas.microsoft.com/office/drawing/2014/main" id="{30C9824F-407E-4907-8690-CFF44411FDEE}"/>
              </a:ext>
            </a:extLst>
          </p:cNvPr>
          <p:cNvSpPr>
            <a:spLocks noGrp="1"/>
          </p:cNvSpPr>
          <p:nvPr>
            <p:ph type="sldNum" sz="quarter" idx="12"/>
          </p:nvPr>
        </p:nvSpPr>
        <p:spPr/>
        <p:txBody>
          <a:bodyPr/>
          <a:lstStyle/>
          <a:p>
            <a:fld id="{CBA53E11-492D-48B3-9F9B-09541CA2A39A}" type="slidenum">
              <a:rPr lang="en-GB" smtClean="0"/>
              <a:t>23</a:t>
            </a:fld>
            <a:endParaRPr lang="en-GB"/>
          </a:p>
        </p:txBody>
      </p:sp>
      <p:sp>
        <p:nvSpPr>
          <p:cNvPr id="6" name="Text Placeholder 5">
            <a:extLst>
              <a:ext uri="{FF2B5EF4-FFF2-40B4-BE49-F238E27FC236}">
                <a16:creationId xmlns:a16="http://schemas.microsoft.com/office/drawing/2014/main" id="{E4CCAE88-3430-4EE9-60B7-ED82025A59B1}"/>
              </a:ext>
            </a:extLst>
          </p:cNvPr>
          <p:cNvSpPr>
            <a:spLocks noGrp="1"/>
          </p:cNvSpPr>
          <p:nvPr>
            <p:ph type="body" sz="quarter" idx="13"/>
          </p:nvPr>
        </p:nvSpPr>
        <p:spPr/>
        <p:txBody>
          <a:bodyPr/>
          <a:lstStyle/>
          <a:p>
            <a:endParaRPr lang="en-GB"/>
          </a:p>
        </p:txBody>
      </p:sp>
      <p:pic>
        <p:nvPicPr>
          <p:cNvPr id="8" name="Picture 7">
            <a:extLst>
              <a:ext uri="{FF2B5EF4-FFF2-40B4-BE49-F238E27FC236}">
                <a16:creationId xmlns:a16="http://schemas.microsoft.com/office/drawing/2014/main" id="{CC83F8FE-77CC-535B-2335-E0AD8CB4FC7A}"/>
              </a:ext>
            </a:extLst>
          </p:cNvPr>
          <p:cNvPicPr>
            <a:picLocks noChangeAspect="1"/>
          </p:cNvPicPr>
          <p:nvPr/>
        </p:nvPicPr>
        <p:blipFill>
          <a:blip r:embed="rId4"/>
          <a:stretch>
            <a:fillRect/>
          </a:stretch>
        </p:blipFill>
        <p:spPr>
          <a:xfrm>
            <a:off x="3760956" y="1379668"/>
            <a:ext cx="4499238" cy="4499238"/>
          </a:xfrm>
          <a:prstGeom prst="rect">
            <a:avLst/>
          </a:prstGeom>
        </p:spPr>
      </p:pic>
      <p:pic>
        <p:nvPicPr>
          <p:cNvPr id="9" name="Picture 8">
            <a:extLst>
              <a:ext uri="{FF2B5EF4-FFF2-40B4-BE49-F238E27FC236}">
                <a16:creationId xmlns:a16="http://schemas.microsoft.com/office/drawing/2014/main" id="{35301BC4-02DA-7A41-BAAA-A9A8705FAC4B}"/>
              </a:ext>
            </a:extLst>
          </p:cNvPr>
          <p:cNvPicPr>
            <a:picLocks noChangeAspect="1"/>
          </p:cNvPicPr>
          <p:nvPr/>
        </p:nvPicPr>
        <p:blipFill>
          <a:blip r:embed="rId5"/>
          <a:stretch>
            <a:fillRect/>
          </a:stretch>
        </p:blipFill>
        <p:spPr>
          <a:xfrm>
            <a:off x="7834800" y="1383324"/>
            <a:ext cx="4499238" cy="4505334"/>
          </a:xfrm>
          <a:prstGeom prst="rect">
            <a:avLst/>
          </a:prstGeom>
        </p:spPr>
      </p:pic>
    </p:spTree>
    <p:extLst>
      <p:ext uri="{BB962C8B-B14F-4D97-AF65-F5344CB8AC3E}">
        <p14:creationId xmlns:p14="http://schemas.microsoft.com/office/powerpoint/2010/main" val="3102262420"/>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82CAE71D-E3A5-BC32-3D29-CE8C2F8B10F0}"/>
              </a:ext>
            </a:extLst>
          </p:cNvPr>
          <p:cNvSpPr>
            <a:spLocks noGrp="1"/>
          </p:cNvSpPr>
          <p:nvPr>
            <p:ph type="ftr" sz="quarter" idx="11"/>
          </p:nvPr>
        </p:nvSpPr>
        <p:spPr/>
        <p:txBody>
          <a:bodyPr/>
          <a:lstStyle/>
          <a:p>
            <a:r>
              <a:rPr lang="en-GB"/>
              <a:t>Lead 2025</a:t>
            </a:r>
          </a:p>
        </p:txBody>
      </p:sp>
      <p:sp>
        <p:nvSpPr>
          <p:cNvPr id="5" name="Slide Number Placeholder 4">
            <a:extLst>
              <a:ext uri="{FF2B5EF4-FFF2-40B4-BE49-F238E27FC236}">
                <a16:creationId xmlns:a16="http://schemas.microsoft.com/office/drawing/2014/main" id="{D52C10AB-5D80-B323-419F-DF857BA85456}"/>
              </a:ext>
            </a:extLst>
          </p:cNvPr>
          <p:cNvSpPr>
            <a:spLocks noGrp="1"/>
          </p:cNvSpPr>
          <p:nvPr>
            <p:ph type="sldNum" sz="quarter" idx="12"/>
          </p:nvPr>
        </p:nvSpPr>
        <p:spPr/>
        <p:txBody>
          <a:bodyPr/>
          <a:lstStyle/>
          <a:p>
            <a:fld id="{CBA53E11-492D-48B3-9F9B-09541CA2A39A}" type="slidenum">
              <a:rPr lang="en-GB" smtClean="0"/>
              <a:t>24</a:t>
            </a:fld>
            <a:endParaRPr lang="en-GB"/>
          </a:p>
        </p:txBody>
      </p:sp>
      <p:pic>
        <p:nvPicPr>
          <p:cNvPr id="8" name="Picture 7">
            <a:extLst>
              <a:ext uri="{FF2B5EF4-FFF2-40B4-BE49-F238E27FC236}">
                <a16:creationId xmlns:a16="http://schemas.microsoft.com/office/drawing/2014/main" id="{8C88B68E-390D-73C6-21F3-237F06321071}"/>
              </a:ext>
            </a:extLst>
          </p:cNvPr>
          <p:cNvPicPr>
            <a:picLocks noChangeAspect="1"/>
          </p:cNvPicPr>
          <p:nvPr/>
        </p:nvPicPr>
        <p:blipFill>
          <a:blip r:embed="rId3"/>
          <a:stretch>
            <a:fillRect/>
          </a:stretch>
        </p:blipFill>
        <p:spPr>
          <a:xfrm>
            <a:off x="1145619" y="1475062"/>
            <a:ext cx="9900762" cy="3907875"/>
          </a:xfrm>
          <a:prstGeom prst="rect">
            <a:avLst/>
          </a:prstGeom>
        </p:spPr>
      </p:pic>
    </p:spTree>
    <p:extLst>
      <p:ext uri="{BB962C8B-B14F-4D97-AF65-F5344CB8AC3E}">
        <p14:creationId xmlns:p14="http://schemas.microsoft.com/office/powerpoint/2010/main" val="454338925"/>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98367161-F1D5-B6D4-B986-971075C40328}"/>
              </a:ext>
            </a:extLst>
          </p:cNvPr>
          <p:cNvSpPr>
            <a:spLocks noGrp="1"/>
          </p:cNvSpPr>
          <p:nvPr>
            <p:ph type="ftr" sz="quarter" idx="11"/>
          </p:nvPr>
        </p:nvSpPr>
        <p:spPr>
          <a:xfrm>
            <a:off x="6096000" y="6426366"/>
            <a:ext cx="5244441" cy="210705"/>
          </a:xfrm>
        </p:spPr>
        <p:txBody>
          <a:bodyPr anchor="ctr">
            <a:normAutofit/>
          </a:bodyPr>
          <a:lstStyle/>
          <a:p>
            <a:pPr>
              <a:spcAft>
                <a:spcPts val="600"/>
              </a:spcAft>
            </a:pPr>
            <a:r>
              <a:rPr lang="en-GB"/>
              <a:t>Lead 2025</a:t>
            </a:r>
          </a:p>
        </p:txBody>
      </p:sp>
      <p:sp>
        <p:nvSpPr>
          <p:cNvPr id="3" name="Slide Number Placeholder 2">
            <a:extLst>
              <a:ext uri="{FF2B5EF4-FFF2-40B4-BE49-F238E27FC236}">
                <a16:creationId xmlns:a16="http://schemas.microsoft.com/office/drawing/2014/main" id="{787332AB-9D55-B25D-DF1D-12DF894C1011}"/>
              </a:ext>
            </a:extLst>
          </p:cNvPr>
          <p:cNvSpPr>
            <a:spLocks noGrp="1"/>
          </p:cNvSpPr>
          <p:nvPr>
            <p:ph type="sldNum" sz="quarter" idx="12"/>
          </p:nvPr>
        </p:nvSpPr>
        <p:spPr>
          <a:xfrm>
            <a:off x="11360727" y="6426365"/>
            <a:ext cx="423286" cy="210707"/>
          </a:xfrm>
        </p:spPr>
        <p:txBody>
          <a:bodyPr anchor="ctr">
            <a:normAutofit/>
          </a:bodyPr>
          <a:lstStyle/>
          <a:p>
            <a:pPr>
              <a:spcAft>
                <a:spcPts val="600"/>
              </a:spcAft>
            </a:pPr>
            <a:fld id="{CBA53E11-492D-48B3-9F9B-09541CA2A39A}" type="slidenum">
              <a:rPr lang="en-GB" smtClean="0"/>
              <a:pPr>
                <a:spcAft>
                  <a:spcPts val="600"/>
                </a:spcAft>
              </a:pPr>
              <a:t>25</a:t>
            </a:fld>
            <a:endParaRPr lang="en-GB"/>
          </a:p>
        </p:txBody>
      </p:sp>
      <p:pic>
        <p:nvPicPr>
          <p:cNvPr id="5" name="Picture 4">
            <a:extLst>
              <a:ext uri="{FF2B5EF4-FFF2-40B4-BE49-F238E27FC236}">
                <a16:creationId xmlns:a16="http://schemas.microsoft.com/office/drawing/2014/main" id="{63DF7C13-06F7-645C-30ED-B44084F9A613}"/>
              </a:ext>
            </a:extLst>
          </p:cNvPr>
          <p:cNvPicPr>
            <a:picLocks noChangeAspect="1"/>
          </p:cNvPicPr>
          <p:nvPr/>
        </p:nvPicPr>
        <p:blipFill>
          <a:blip r:embed="rId3"/>
          <a:stretch>
            <a:fillRect/>
          </a:stretch>
        </p:blipFill>
        <p:spPr>
          <a:xfrm>
            <a:off x="315646" y="2326876"/>
            <a:ext cx="8772904" cy="3676207"/>
          </a:xfrm>
          <a:prstGeom prst="rect">
            <a:avLst/>
          </a:prstGeom>
        </p:spPr>
      </p:pic>
    </p:spTree>
    <p:extLst>
      <p:ext uri="{BB962C8B-B14F-4D97-AF65-F5344CB8AC3E}">
        <p14:creationId xmlns:p14="http://schemas.microsoft.com/office/powerpoint/2010/main" val="2383328773"/>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19441C5-0D1F-63D7-7C9D-658138A8A5A9}"/>
              </a:ext>
            </a:extLst>
          </p:cNvPr>
          <p:cNvSpPr>
            <a:spLocks noGrp="1"/>
          </p:cNvSpPr>
          <p:nvPr>
            <p:ph type="ctrTitle"/>
          </p:nvPr>
        </p:nvSpPr>
        <p:spPr/>
        <p:txBody>
          <a:bodyPr/>
          <a:lstStyle/>
          <a:p>
            <a:r>
              <a:rPr lang="en-GB" sz="7200" dirty="0"/>
              <a:t>Thank you</a:t>
            </a:r>
          </a:p>
        </p:txBody>
      </p:sp>
      <p:sp>
        <p:nvSpPr>
          <p:cNvPr id="7" name="Subtitle 6">
            <a:extLst>
              <a:ext uri="{FF2B5EF4-FFF2-40B4-BE49-F238E27FC236}">
                <a16:creationId xmlns:a16="http://schemas.microsoft.com/office/drawing/2014/main" id="{22DC3898-08D8-FF23-7593-0B5F0AB4CEC2}"/>
              </a:ext>
            </a:extLst>
          </p:cNvPr>
          <p:cNvSpPr>
            <a:spLocks noGrp="1"/>
          </p:cNvSpPr>
          <p:nvPr>
            <p:ph type="subTitle" idx="1"/>
          </p:nvPr>
        </p:nvSpPr>
        <p:spPr/>
        <p:txBody>
          <a:bodyPr/>
          <a:lstStyle/>
          <a:p>
            <a:endParaRPr lang="en-GB" dirty="0"/>
          </a:p>
        </p:txBody>
      </p:sp>
      <p:sp>
        <p:nvSpPr>
          <p:cNvPr id="3" name="Footer Placeholder 2">
            <a:extLst>
              <a:ext uri="{FF2B5EF4-FFF2-40B4-BE49-F238E27FC236}">
                <a16:creationId xmlns:a16="http://schemas.microsoft.com/office/drawing/2014/main" id="{7D48D25A-EC7F-087A-71D7-A9B5BD3D0CA6}"/>
              </a:ext>
            </a:extLst>
          </p:cNvPr>
          <p:cNvSpPr>
            <a:spLocks noGrp="1"/>
          </p:cNvSpPr>
          <p:nvPr>
            <p:ph type="ftr" sz="quarter" idx="4294967295"/>
          </p:nvPr>
        </p:nvSpPr>
        <p:spPr>
          <a:xfrm>
            <a:off x="6946900" y="6426200"/>
            <a:ext cx="5245100" cy="211138"/>
          </a:xfrm>
        </p:spPr>
        <p:txBody>
          <a:bodyPr/>
          <a:lstStyle/>
          <a:p>
            <a:r>
              <a:rPr lang="en-GB"/>
              <a:t>Lead 2025</a:t>
            </a:r>
          </a:p>
        </p:txBody>
      </p:sp>
      <p:sp>
        <p:nvSpPr>
          <p:cNvPr id="4" name="Slide Number Placeholder 3">
            <a:extLst>
              <a:ext uri="{FF2B5EF4-FFF2-40B4-BE49-F238E27FC236}">
                <a16:creationId xmlns:a16="http://schemas.microsoft.com/office/drawing/2014/main" id="{643C83BC-D7CD-8571-DECB-D0E9F51C7A84}"/>
              </a:ext>
            </a:extLst>
          </p:cNvPr>
          <p:cNvSpPr>
            <a:spLocks noGrp="1"/>
          </p:cNvSpPr>
          <p:nvPr>
            <p:ph type="sldNum" sz="quarter" idx="4294967295"/>
          </p:nvPr>
        </p:nvSpPr>
        <p:spPr>
          <a:xfrm>
            <a:off x="11768138" y="6426200"/>
            <a:ext cx="423862" cy="211138"/>
          </a:xfrm>
        </p:spPr>
        <p:txBody>
          <a:bodyPr/>
          <a:lstStyle/>
          <a:p>
            <a:fld id="{CBA53E11-492D-48B3-9F9B-09541CA2A39A}" type="slidenum">
              <a:rPr lang="en-GB" smtClean="0"/>
              <a:pPr/>
              <a:t>26</a:t>
            </a:fld>
            <a:endParaRPr lang="en-GB"/>
          </a:p>
        </p:txBody>
      </p:sp>
    </p:spTree>
    <p:extLst>
      <p:ext uri="{BB962C8B-B14F-4D97-AF65-F5344CB8AC3E}">
        <p14:creationId xmlns:p14="http://schemas.microsoft.com/office/powerpoint/2010/main" val="2507414051"/>
      </p:ext>
    </p:extLst>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05844BA4-BE3D-49AF-5D99-FF5DD2E2256B}"/>
              </a:ext>
            </a:extLst>
          </p:cNvPr>
          <p:cNvSpPr>
            <a:spLocks noGrp="1"/>
          </p:cNvSpPr>
          <p:nvPr>
            <p:ph type="ftr" sz="quarter" idx="11"/>
          </p:nvPr>
        </p:nvSpPr>
        <p:spPr/>
        <p:txBody>
          <a:bodyPr/>
          <a:lstStyle/>
          <a:p>
            <a:r>
              <a:rPr lang="en-GB"/>
              <a:t>Lead 2025</a:t>
            </a:r>
          </a:p>
        </p:txBody>
      </p:sp>
      <p:sp>
        <p:nvSpPr>
          <p:cNvPr id="3" name="Slide Number Placeholder 2">
            <a:extLst>
              <a:ext uri="{FF2B5EF4-FFF2-40B4-BE49-F238E27FC236}">
                <a16:creationId xmlns:a16="http://schemas.microsoft.com/office/drawing/2014/main" id="{B880E8C2-CA12-0B72-9EAA-B153AE1F12A5}"/>
              </a:ext>
            </a:extLst>
          </p:cNvPr>
          <p:cNvSpPr>
            <a:spLocks noGrp="1"/>
          </p:cNvSpPr>
          <p:nvPr>
            <p:ph type="sldNum" sz="quarter" idx="12"/>
          </p:nvPr>
        </p:nvSpPr>
        <p:spPr/>
        <p:txBody>
          <a:bodyPr/>
          <a:lstStyle/>
          <a:p>
            <a:fld id="{CBA53E11-492D-48B3-9F9B-09541CA2A39A}" type="slidenum">
              <a:rPr lang="en-GB" smtClean="0"/>
              <a:t>27</a:t>
            </a:fld>
            <a:endParaRPr lang="en-GB"/>
          </a:p>
        </p:txBody>
      </p:sp>
      <p:sp>
        <p:nvSpPr>
          <p:cNvPr id="5" name="TextBox 4">
            <a:extLst>
              <a:ext uri="{FF2B5EF4-FFF2-40B4-BE49-F238E27FC236}">
                <a16:creationId xmlns:a16="http://schemas.microsoft.com/office/drawing/2014/main" id="{F0A964C4-F174-2429-6E8E-4D28B66F3387}"/>
              </a:ext>
            </a:extLst>
          </p:cNvPr>
          <p:cNvSpPr txBox="1"/>
          <p:nvPr/>
        </p:nvSpPr>
        <p:spPr>
          <a:xfrm>
            <a:off x="762000" y="843229"/>
            <a:ext cx="10350500" cy="4524315"/>
          </a:xfrm>
          <a:prstGeom prst="rect">
            <a:avLst/>
          </a:prstGeom>
          <a:noFill/>
        </p:spPr>
        <p:txBody>
          <a:bodyPr wrap="square">
            <a:spAutoFit/>
          </a:bodyPr>
          <a:lstStyle/>
          <a:p>
            <a:pPr>
              <a:buNone/>
            </a:pPr>
            <a:r>
              <a:rPr lang="en-GB" sz="3200" b="1" dirty="0">
                <a:solidFill>
                  <a:srgbClr val="242424"/>
                </a:solidFill>
                <a:effectLst/>
                <a:ea typeface="Times New Roman" panose="02020603050405020304" pitchFamily="18" charset="0"/>
              </a:rPr>
              <a:t>Building a team for now and in the future</a:t>
            </a:r>
            <a:endParaRPr lang="en-GB" sz="3200" dirty="0">
              <a:effectLst/>
              <a:ea typeface="Times New Roman" panose="02020603050405020304" pitchFamily="18" charset="0"/>
            </a:endParaRPr>
          </a:p>
          <a:p>
            <a:pPr algn="l">
              <a:buNone/>
            </a:pPr>
            <a:r>
              <a:rPr lang="en-GB" sz="3200" dirty="0">
                <a:solidFill>
                  <a:srgbClr val="242424"/>
                </a:solidFill>
                <a:effectLst/>
                <a:ea typeface="Times New Roman" panose="02020603050405020304" pitchFamily="18" charset="0"/>
              </a:rPr>
              <a:t>Whether you're starting a new team or strengthening an existing one, this session has ideas to help you lead with purpose. We’ll explore what makes a team thrive, how to balance roles and tasks, and how to plan for the future including succession planning. You’ll leave with helpful approaches to build inclusive, sustainable teams that feel great to be part of.</a:t>
            </a:r>
            <a:endParaRPr lang="en-GB" sz="3200" dirty="0">
              <a:effectLst/>
              <a:ea typeface="Times New Roman" panose="02020603050405020304" pitchFamily="18" charset="0"/>
            </a:endParaRPr>
          </a:p>
        </p:txBody>
      </p:sp>
    </p:spTree>
    <p:extLst>
      <p:ext uri="{BB962C8B-B14F-4D97-AF65-F5344CB8AC3E}">
        <p14:creationId xmlns:p14="http://schemas.microsoft.com/office/powerpoint/2010/main" val="1857344332"/>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9C3724-69A3-C465-1526-F031AB3B70D7}"/>
              </a:ext>
            </a:extLst>
          </p:cNvPr>
          <p:cNvSpPr>
            <a:spLocks noGrp="1"/>
          </p:cNvSpPr>
          <p:nvPr>
            <p:ph type="title"/>
          </p:nvPr>
        </p:nvSpPr>
        <p:spPr>
          <a:xfrm>
            <a:off x="581723" y="2420938"/>
            <a:ext cx="7544027" cy="2068766"/>
          </a:xfrm>
        </p:spPr>
        <p:txBody>
          <a:bodyPr/>
          <a:lstStyle/>
          <a:p>
            <a:r>
              <a:rPr lang="en-US" dirty="0">
                <a:solidFill>
                  <a:srgbClr val="FFFFFF"/>
                </a:solidFill>
                <a:cs typeface="Poppins"/>
              </a:rPr>
              <a:t>A very warm welcome</a:t>
            </a:r>
            <a:endParaRPr lang="en-GB" dirty="0"/>
          </a:p>
        </p:txBody>
      </p:sp>
      <p:sp>
        <p:nvSpPr>
          <p:cNvPr id="4" name="Footer Placeholder 3">
            <a:extLst>
              <a:ext uri="{FF2B5EF4-FFF2-40B4-BE49-F238E27FC236}">
                <a16:creationId xmlns:a16="http://schemas.microsoft.com/office/drawing/2014/main" id="{73FD4EB1-7576-7BCE-45E1-4C600CAAD7C9}"/>
              </a:ext>
            </a:extLst>
          </p:cNvPr>
          <p:cNvSpPr>
            <a:spLocks noGrp="1"/>
          </p:cNvSpPr>
          <p:nvPr>
            <p:ph type="ftr" sz="quarter" idx="11"/>
          </p:nvPr>
        </p:nvSpPr>
        <p:spPr/>
        <p:txBody>
          <a:bodyPr/>
          <a:lstStyle/>
          <a:p>
            <a:r>
              <a:rPr lang="en-GB"/>
              <a:t>Lead 2025</a:t>
            </a:r>
            <a:endParaRPr lang="en-GB" dirty="0"/>
          </a:p>
        </p:txBody>
      </p:sp>
      <p:sp>
        <p:nvSpPr>
          <p:cNvPr id="5" name="Slide Number Placeholder 4">
            <a:extLst>
              <a:ext uri="{FF2B5EF4-FFF2-40B4-BE49-F238E27FC236}">
                <a16:creationId xmlns:a16="http://schemas.microsoft.com/office/drawing/2014/main" id="{69EF5624-4D40-AC50-B9CF-563123D5F1EB}"/>
              </a:ext>
            </a:extLst>
          </p:cNvPr>
          <p:cNvSpPr>
            <a:spLocks noGrp="1"/>
          </p:cNvSpPr>
          <p:nvPr>
            <p:ph type="sldNum" sz="quarter" idx="12"/>
          </p:nvPr>
        </p:nvSpPr>
        <p:spPr/>
        <p:txBody>
          <a:bodyPr/>
          <a:lstStyle/>
          <a:p>
            <a:fld id="{CBA53E11-492D-48B3-9F9B-09541CA2A39A}" type="slidenum">
              <a:rPr lang="en-GB" smtClean="0"/>
              <a:t>3</a:t>
            </a:fld>
            <a:endParaRPr lang="en-GB"/>
          </a:p>
        </p:txBody>
      </p:sp>
    </p:spTree>
    <p:extLst>
      <p:ext uri="{BB962C8B-B14F-4D97-AF65-F5344CB8AC3E}">
        <p14:creationId xmlns:p14="http://schemas.microsoft.com/office/powerpoint/2010/main" val="1734126038"/>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4C0006D-156B-E2B3-73AD-1F3F3848CB65}"/>
              </a:ext>
            </a:extLst>
          </p:cNvPr>
          <p:cNvSpPr>
            <a:spLocks noGrp="1"/>
          </p:cNvSpPr>
          <p:nvPr>
            <p:ph type="title"/>
          </p:nvPr>
        </p:nvSpPr>
        <p:spPr/>
        <p:txBody>
          <a:bodyPr/>
          <a:lstStyle/>
          <a:p>
            <a:r>
              <a:rPr lang="en-GB" sz="5400" dirty="0"/>
              <a:t>Aims and Objectives</a:t>
            </a:r>
          </a:p>
        </p:txBody>
      </p:sp>
      <p:sp>
        <p:nvSpPr>
          <p:cNvPr id="5" name="Text Placeholder 4">
            <a:extLst>
              <a:ext uri="{FF2B5EF4-FFF2-40B4-BE49-F238E27FC236}">
                <a16:creationId xmlns:a16="http://schemas.microsoft.com/office/drawing/2014/main" id="{D5D9562E-522C-E940-E0C7-8B6718C3B9B6}"/>
              </a:ext>
            </a:extLst>
          </p:cNvPr>
          <p:cNvSpPr>
            <a:spLocks noGrp="1"/>
          </p:cNvSpPr>
          <p:nvPr>
            <p:ph type="body" sz="quarter" idx="13"/>
          </p:nvPr>
        </p:nvSpPr>
        <p:spPr/>
        <p:txBody>
          <a:bodyPr/>
          <a:lstStyle/>
          <a:p>
            <a:r>
              <a:rPr lang="en-GB" sz="2000" dirty="0"/>
              <a:t>Aims</a:t>
            </a:r>
          </a:p>
          <a:p>
            <a:r>
              <a:rPr lang="en-GB" sz="2000" dirty="0"/>
              <a:t>To explore</a:t>
            </a:r>
          </a:p>
          <a:p>
            <a:pPr marL="342900" indent="-342900">
              <a:buFont typeface="Arial" panose="020B0604020202020204" pitchFamily="34" charset="0"/>
              <a:buChar char="•"/>
            </a:pPr>
            <a:r>
              <a:rPr lang="en-GB" sz="2000" dirty="0"/>
              <a:t>What makes a team?</a:t>
            </a:r>
          </a:p>
          <a:p>
            <a:pPr marL="342900" indent="-342900">
              <a:buFont typeface="Arial" panose="020B0604020202020204" pitchFamily="34" charset="0"/>
              <a:buChar char="•"/>
            </a:pPr>
            <a:r>
              <a:rPr lang="en-GB" sz="2000" dirty="0"/>
              <a:t>The roles needed for your team</a:t>
            </a:r>
          </a:p>
          <a:p>
            <a:pPr marL="342900" indent="-342900">
              <a:buFont typeface="Arial" panose="020B0604020202020204" pitchFamily="34" charset="0"/>
              <a:buChar char="•"/>
            </a:pPr>
            <a:r>
              <a:rPr lang="en-GB" sz="2000" dirty="0"/>
              <a:t>How to choose the right people for your team</a:t>
            </a:r>
          </a:p>
          <a:p>
            <a:pPr marL="342900" indent="-342900">
              <a:buFont typeface="Arial" panose="020B0604020202020204" pitchFamily="34" charset="0"/>
              <a:buChar char="•"/>
            </a:pPr>
            <a:r>
              <a:rPr lang="en-GB" sz="2000" dirty="0"/>
              <a:t>How to get your team to work (together).</a:t>
            </a:r>
          </a:p>
          <a:p>
            <a:pPr marL="342900" indent="-342900">
              <a:buFont typeface="Arial" panose="020B0604020202020204" pitchFamily="34" charset="0"/>
              <a:buChar char="•"/>
            </a:pPr>
            <a:r>
              <a:rPr lang="en-GB" sz="2000" dirty="0"/>
              <a:t>Future proofing your team</a:t>
            </a:r>
          </a:p>
          <a:p>
            <a:pPr marL="342900" indent="-342900">
              <a:buFont typeface="Arial" panose="020B0604020202020204" pitchFamily="34" charset="0"/>
              <a:buChar char="•"/>
            </a:pPr>
            <a:endParaRPr lang="en-GB" sz="1100" dirty="0"/>
          </a:p>
          <a:p>
            <a:r>
              <a:rPr lang="en-GB" sz="2000" dirty="0"/>
              <a:t>Objectives</a:t>
            </a:r>
          </a:p>
          <a:p>
            <a:pPr marL="342900" indent="-342900">
              <a:buFont typeface="Arial" panose="020B0604020202020204" pitchFamily="34" charset="0"/>
              <a:buChar char="•"/>
            </a:pPr>
            <a:r>
              <a:rPr lang="en-GB" sz="2000" dirty="0"/>
              <a:t>To understand how teams' function.</a:t>
            </a:r>
          </a:p>
          <a:p>
            <a:pPr marL="342900" indent="-342900">
              <a:buFont typeface="Arial" panose="020B0604020202020204" pitchFamily="34" charset="0"/>
              <a:buChar char="•"/>
            </a:pPr>
            <a:r>
              <a:rPr lang="en-GB" sz="2000" dirty="0"/>
              <a:t>Know who is in your support network</a:t>
            </a:r>
          </a:p>
          <a:p>
            <a:pPr marL="342900" indent="-342900">
              <a:buFont typeface="Arial" panose="020B0604020202020204" pitchFamily="34" charset="0"/>
              <a:buChar char="•"/>
            </a:pPr>
            <a:r>
              <a:rPr lang="en-GB" sz="2000" dirty="0"/>
              <a:t>Problem solving your team</a:t>
            </a:r>
          </a:p>
          <a:p>
            <a:pPr marL="342900" indent="-342900">
              <a:buFont typeface="Arial" panose="020B0604020202020204" pitchFamily="34" charset="0"/>
              <a:buChar char="•"/>
            </a:pPr>
            <a:r>
              <a:rPr lang="en-GB" sz="2000" dirty="0"/>
              <a:t>How to recognise (future) talent</a:t>
            </a:r>
          </a:p>
          <a:p>
            <a:endParaRPr lang="en-GB" sz="2000" dirty="0"/>
          </a:p>
        </p:txBody>
      </p:sp>
      <p:sp>
        <p:nvSpPr>
          <p:cNvPr id="2" name="Footer Placeholder 1">
            <a:extLst>
              <a:ext uri="{FF2B5EF4-FFF2-40B4-BE49-F238E27FC236}">
                <a16:creationId xmlns:a16="http://schemas.microsoft.com/office/drawing/2014/main" id="{FC8FCDA7-24F5-510E-7BB8-4E7A47426182}"/>
              </a:ext>
            </a:extLst>
          </p:cNvPr>
          <p:cNvSpPr>
            <a:spLocks noGrp="1"/>
          </p:cNvSpPr>
          <p:nvPr>
            <p:ph type="ftr" sz="quarter" idx="11"/>
          </p:nvPr>
        </p:nvSpPr>
        <p:spPr/>
        <p:txBody>
          <a:bodyPr/>
          <a:lstStyle/>
          <a:p>
            <a:r>
              <a:rPr lang="en-GB"/>
              <a:t>Lead 2025</a:t>
            </a:r>
          </a:p>
        </p:txBody>
      </p:sp>
      <p:sp>
        <p:nvSpPr>
          <p:cNvPr id="3" name="Slide Number Placeholder 2">
            <a:extLst>
              <a:ext uri="{FF2B5EF4-FFF2-40B4-BE49-F238E27FC236}">
                <a16:creationId xmlns:a16="http://schemas.microsoft.com/office/drawing/2014/main" id="{30915F21-B63C-1E9C-B844-7B52BF9ABEEB}"/>
              </a:ext>
            </a:extLst>
          </p:cNvPr>
          <p:cNvSpPr>
            <a:spLocks noGrp="1"/>
          </p:cNvSpPr>
          <p:nvPr>
            <p:ph type="sldNum" sz="quarter" idx="12"/>
          </p:nvPr>
        </p:nvSpPr>
        <p:spPr/>
        <p:txBody>
          <a:bodyPr/>
          <a:lstStyle/>
          <a:p>
            <a:fld id="{CBA53E11-492D-48B3-9F9B-09541CA2A39A}" type="slidenum">
              <a:rPr lang="en-GB" smtClean="0"/>
              <a:pPr/>
              <a:t>4</a:t>
            </a:fld>
            <a:endParaRPr lang="en-GB"/>
          </a:p>
        </p:txBody>
      </p:sp>
    </p:spTree>
    <p:extLst>
      <p:ext uri="{BB962C8B-B14F-4D97-AF65-F5344CB8AC3E}">
        <p14:creationId xmlns:p14="http://schemas.microsoft.com/office/powerpoint/2010/main" val="1235170945"/>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DE7EF5B-EE0E-8746-7546-F3A84CF1DC40}"/>
              </a:ext>
            </a:extLst>
          </p:cNvPr>
          <p:cNvSpPr>
            <a:spLocks noGrp="1"/>
          </p:cNvSpPr>
          <p:nvPr>
            <p:ph type="title"/>
          </p:nvPr>
        </p:nvSpPr>
        <p:spPr/>
        <p:txBody>
          <a:bodyPr/>
          <a:lstStyle/>
          <a:p>
            <a:r>
              <a:rPr lang="en-GB" sz="3600" dirty="0"/>
              <a:t>Think unit leader</a:t>
            </a:r>
          </a:p>
        </p:txBody>
      </p:sp>
      <p:sp>
        <p:nvSpPr>
          <p:cNvPr id="7" name="Content Placeholder 6">
            <a:extLst>
              <a:ext uri="{FF2B5EF4-FFF2-40B4-BE49-F238E27FC236}">
                <a16:creationId xmlns:a16="http://schemas.microsoft.com/office/drawing/2014/main" id="{3D71E596-C858-727B-8F09-951477023845}"/>
              </a:ext>
            </a:extLst>
          </p:cNvPr>
          <p:cNvSpPr>
            <a:spLocks noGrp="1"/>
          </p:cNvSpPr>
          <p:nvPr>
            <p:ph idx="1"/>
          </p:nvPr>
        </p:nvSpPr>
        <p:spPr/>
        <p:txBody>
          <a:bodyPr/>
          <a:lstStyle/>
          <a:p>
            <a:endParaRPr lang="en-GB" sz="2800" dirty="0"/>
          </a:p>
          <a:p>
            <a:r>
              <a:rPr lang="en-GB" sz="2800" dirty="0"/>
              <a:t>Spend a moment considering your unit team</a:t>
            </a:r>
          </a:p>
          <a:p>
            <a:endParaRPr lang="en-GB" sz="2800" dirty="0"/>
          </a:p>
          <a:p>
            <a:r>
              <a:rPr lang="en-GB" sz="2800" dirty="0"/>
              <a:t>Who is in your team?</a:t>
            </a:r>
          </a:p>
          <a:p>
            <a:r>
              <a:rPr lang="en-GB" sz="2800" dirty="0"/>
              <a:t>How did they get there?</a:t>
            </a:r>
          </a:p>
          <a:p>
            <a:r>
              <a:rPr lang="en-GB" sz="2800" dirty="0"/>
              <a:t>Why do they stay?</a:t>
            </a:r>
          </a:p>
          <a:p>
            <a:endParaRPr lang="en-GB" sz="2800" dirty="0"/>
          </a:p>
        </p:txBody>
      </p:sp>
      <p:sp>
        <p:nvSpPr>
          <p:cNvPr id="3" name="Footer Placeholder 2">
            <a:extLst>
              <a:ext uri="{FF2B5EF4-FFF2-40B4-BE49-F238E27FC236}">
                <a16:creationId xmlns:a16="http://schemas.microsoft.com/office/drawing/2014/main" id="{06BF4F48-8E21-846C-8C38-0902B810EC06}"/>
              </a:ext>
            </a:extLst>
          </p:cNvPr>
          <p:cNvSpPr>
            <a:spLocks noGrp="1"/>
          </p:cNvSpPr>
          <p:nvPr>
            <p:ph type="ftr" sz="quarter" idx="11"/>
          </p:nvPr>
        </p:nvSpPr>
        <p:spPr/>
        <p:txBody>
          <a:bodyPr/>
          <a:lstStyle/>
          <a:p>
            <a:r>
              <a:rPr lang="en-GB"/>
              <a:t>Lead 2025</a:t>
            </a:r>
          </a:p>
        </p:txBody>
      </p:sp>
      <p:sp>
        <p:nvSpPr>
          <p:cNvPr id="4" name="Slide Number Placeholder 3">
            <a:extLst>
              <a:ext uri="{FF2B5EF4-FFF2-40B4-BE49-F238E27FC236}">
                <a16:creationId xmlns:a16="http://schemas.microsoft.com/office/drawing/2014/main" id="{10D58BCF-A75F-A980-062B-0ECBE8241C00}"/>
              </a:ext>
            </a:extLst>
          </p:cNvPr>
          <p:cNvSpPr>
            <a:spLocks noGrp="1"/>
          </p:cNvSpPr>
          <p:nvPr>
            <p:ph type="sldNum" sz="quarter" idx="12"/>
          </p:nvPr>
        </p:nvSpPr>
        <p:spPr/>
        <p:txBody>
          <a:bodyPr/>
          <a:lstStyle/>
          <a:p>
            <a:fld id="{CBA53E11-492D-48B3-9F9B-09541CA2A39A}" type="slidenum">
              <a:rPr lang="en-GB" smtClean="0"/>
              <a:pPr/>
              <a:t>5</a:t>
            </a:fld>
            <a:endParaRPr lang="en-GB"/>
          </a:p>
        </p:txBody>
      </p:sp>
    </p:spTree>
    <p:extLst>
      <p:ext uri="{BB962C8B-B14F-4D97-AF65-F5344CB8AC3E}">
        <p14:creationId xmlns:p14="http://schemas.microsoft.com/office/powerpoint/2010/main" val="2313281423"/>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3ADE64-E5A9-D311-F61E-D3E99F6DBEF4}"/>
              </a:ext>
            </a:extLst>
          </p:cNvPr>
          <p:cNvSpPr>
            <a:spLocks noGrp="1"/>
          </p:cNvSpPr>
          <p:nvPr>
            <p:ph type="title"/>
          </p:nvPr>
        </p:nvSpPr>
        <p:spPr/>
        <p:txBody>
          <a:bodyPr/>
          <a:lstStyle/>
          <a:p>
            <a:r>
              <a:rPr lang="en-GB" sz="3600" dirty="0"/>
              <a:t>My unit team</a:t>
            </a:r>
          </a:p>
        </p:txBody>
      </p:sp>
      <p:sp>
        <p:nvSpPr>
          <p:cNvPr id="9" name="Content Placeholder 8">
            <a:extLst>
              <a:ext uri="{FF2B5EF4-FFF2-40B4-BE49-F238E27FC236}">
                <a16:creationId xmlns:a16="http://schemas.microsoft.com/office/drawing/2014/main" id="{F77A8020-1648-8AF0-6329-A4FA06FA8F71}"/>
              </a:ext>
            </a:extLst>
          </p:cNvPr>
          <p:cNvSpPr>
            <a:spLocks noGrp="1"/>
          </p:cNvSpPr>
          <p:nvPr>
            <p:ph sz="half" idx="1"/>
          </p:nvPr>
        </p:nvSpPr>
        <p:spPr/>
        <p:txBody>
          <a:bodyPr/>
          <a:lstStyle/>
          <a:p>
            <a:endParaRPr lang="en-GB" sz="3200" dirty="0"/>
          </a:p>
          <a:p>
            <a:endParaRPr lang="en-GB" sz="3200" dirty="0"/>
          </a:p>
          <a:p>
            <a:r>
              <a:rPr lang="en-GB" sz="3200" dirty="0"/>
              <a:t>Three fully trained leaders</a:t>
            </a:r>
          </a:p>
          <a:p>
            <a:r>
              <a:rPr lang="en-GB" sz="3200" dirty="0"/>
              <a:t>One leader in training</a:t>
            </a:r>
          </a:p>
          <a:p>
            <a:r>
              <a:rPr lang="en-GB" sz="3200" dirty="0"/>
              <a:t>One unit helper</a:t>
            </a:r>
          </a:p>
          <a:p>
            <a:r>
              <a:rPr lang="en-GB" sz="3200" dirty="0"/>
              <a:t>Three young leaders</a:t>
            </a:r>
          </a:p>
          <a:p>
            <a:endParaRPr lang="en-GB" sz="3200" dirty="0"/>
          </a:p>
        </p:txBody>
      </p:sp>
      <p:sp>
        <p:nvSpPr>
          <p:cNvPr id="4" name="Footer Placeholder 3">
            <a:extLst>
              <a:ext uri="{FF2B5EF4-FFF2-40B4-BE49-F238E27FC236}">
                <a16:creationId xmlns:a16="http://schemas.microsoft.com/office/drawing/2014/main" id="{A68CAE79-B098-2072-FD98-CD5C0B2DF856}"/>
              </a:ext>
            </a:extLst>
          </p:cNvPr>
          <p:cNvSpPr>
            <a:spLocks noGrp="1"/>
          </p:cNvSpPr>
          <p:nvPr>
            <p:ph type="ftr" sz="quarter" idx="11"/>
          </p:nvPr>
        </p:nvSpPr>
        <p:spPr/>
        <p:txBody>
          <a:bodyPr/>
          <a:lstStyle/>
          <a:p>
            <a:r>
              <a:rPr lang="en-GB"/>
              <a:t>Lead 2025</a:t>
            </a:r>
          </a:p>
        </p:txBody>
      </p:sp>
      <p:sp>
        <p:nvSpPr>
          <p:cNvPr id="5" name="Slide Number Placeholder 4">
            <a:extLst>
              <a:ext uri="{FF2B5EF4-FFF2-40B4-BE49-F238E27FC236}">
                <a16:creationId xmlns:a16="http://schemas.microsoft.com/office/drawing/2014/main" id="{ECF5051D-745C-AE3D-0EA2-AC8F71C10636}"/>
              </a:ext>
            </a:extLst>
          </p:cNvPr>
          <p:cNvSpPr>
            <a:spLocks noGrp="1"/>
          </p:cNvSpPr>
          <p:nvPr>
            <p:ph type="sldNum" sz="quarter" idx="12"/>
          </p:nvPr>
        </p:nvSpPr>
        <p:spPr/>
        <p:txBody>
          <a:bodyPr/>
          <a:lstStyle/>
          <a:p>
            <a:fld id="{CBA53E11-492D-48B3-9F9B-09541CA2A39A}" type="slidenum">
              <a:rPr lang="en-GB" smtClean="0"/>
              <a:t>6</a:t>
            </a:fld>
            <a:endParaRPr lang="en-GB"/>
          </a:p>
        </p:txBody>
      </p:sp>
      <p:sp>
        <p:nvSpPr>
          <p:cNvPr id="11" name="Text Placeholder 10">
            <a:extLst>
              <a:ext uri="{FF2B5EF4-FFF2-40B4-BE49-F238E27FC236}">
                <a16:creationId xmlns:a16="http://schemas.microsoft.com/office/drawing/2014/main" id="{C00E6516-1805-3063-8074-637AB2454ABA}"/>
              </a:ext>
            </a:extLst>
          </p:cNvPr>
          <p:cNvSpPr>
            <a:spLocks noGrp="1"/>
          </p:cNvSpPr>
          <p:nvPr>
            <p:ph type="body" sz="quarter" idx="13"/>
          </p:nvPr>
        </p:nvSpPr>
        <p:spPr/>
        <p:txBody>
          <a:bodyPr/>
          <a:lstStyle/>
          <a:p>
            <a:endParaRPr lang="en-GB"/>
          </a:p>
        </p:txBody>
      </p:sp>
      <p:sp>
        <p:nvSpPr>
          <p:cNvPr id="12" name="TextBox 11">
            <a:extLst>
              <a:ext uri="{FF2B5EF4-FFF2-40B4-BE49-F238E27FC236}">
                <a16:creationId xmlns:a16="http://schemas.microsoft.com/office/drawing/2014/main" id="{67A7C575-FE2C-A591-2B19-93C306E2CE9D}"/>
              </a:ext>
            </a:extLst>
          </p:cNvPr>
          <p:cNvSpPr txBox="1"/>
          <p:nvPr/>
        </p:nvSpPr>
        <p:spPr>
          <a:xfrm>
            <a:off x="7466938" y="1500620"/>
            <a:ext cx="3873501" cy="546100"/>
          </a:xfrm>
          <a:prstGeom prst="rect">
            <a:avLst/>
          </a:prstGeom>
          <a:noFill/>
        </p:spPr>
        <p:txBody>
          <a:bodyPr wrap="square" lIns="0" tIns="0" rIns="0" bIns="0" rtlCol="0">
            <a:noAutofit/>
          </a:bodyPr>
          <a:lstStyle/>
          <a:p>
            <a:pPr algn="ctr"/>
            <a:r>
              <a:rPr lang="en-GB" sz="2800" dirty="0">
                <a:solidFill>
                  <a:schemeClr val="tx2"/>
                </a:solidFill>
              </a:rPr>
              <a:t>“We belong here”</a:t>
            </a:r>
          </a:p>
        </p:txBody>
      </p:sp>
      <p:sp>
        <p:nvSpPr>
          <p:cNvPr id="13" name="TextBox 12">
            <a:extLst>
              <a:ext uri="{FF2B5EF4-FFF2-40B4-BE49-F238E27FC236}">
                <a16:creationId xmlns:a16="http://schemas.microsoft.com/office/drawing/2014/main" id="{3BA2E636-1696-B852-A483-CBF04BEF64B7}"/>
              </a:ext>
            </a:extLst>
          </p:cNvPr>
          <p:cNvSpPr txBox="1"/>
          <p:nvPr/>
        </p:nvSpPr>
        <p:spPr>
          <a:xfrm>
            <a:off x="7495928" y="2186922"/>
            <a:ext cx="3873501" cy="546100"/>
          </a:xfrm>
          <a:prstGeom prst="rect">
            <a:avLst/>
          </a:prstGeom>
          <a:noFill/>
        </p:spPr>
        <p:txBody>
          <a:bodyPr wrap="square" lIns="0" tIns="0" rIns="0" bIns="0" rtlCol="0">
            <a:noAutofit/>
          </a:bodyPr>
          <a:lstStyle/>
          <a:p>
            <a:pPr algn="ctr"/>
            <a:r>
              <a:rPr lang="en-GB" sz="2800" dirty="0">
                <a:solidFill>
                  <a:schemeClr val="tx2"/>
                </a:solidFill>
              </a:rPr>
              <a:t>“I just like you guys”</a:t>
            </a:r>
          </a:p>
        </p:txBody>
      </p:sp>
      <p:sp>
        <p:nvSpPr>
          <p:cNvPr id="14" name="Content Placeholder 13">
            <a:extLst>
              <a:ext uri="{FF2B5EF4-FFF2-40B4-BE49-F238E27FC236}">
                <a16:creationId xmlns:a16="http://schemas.microsoft.com/office/drawing/2014/main" id="{E20DB4B6-623E-303C-6A08-F745E3611690}"/>
              </a:ext>
            </a:extLst>
          </p:cNvPr>
          <p:cNvSpPr txBox="1">
            <a:spLocks noGrp="1"/>
          </p:cNvSpPr>
          <p:nvPr>
            <p:ph sz="half" idx="2"/>
          </p:nvPr>
        </p:nvSpPr>
        <p:spPr>
          <a:xfrm>
            <a:off x="6712083" y="3014933"/>
            <a:ext cx="5383213" cy="4464050"/>
          </a:xfrm>
          <a:prstGeom prst="rect">
            <a:avLst/>
          </a:prstGeom>
          <a:noFill/>
        </p:spPr>
        <p:txBody>
          <a:bodyPr wrap="square" lIns="0" tIns="0" rIns="0" bIns="0" rtlCol="0">
            <a:noAutofit/>
          </a:bodyPr>
          <a:lstStyle/>
          <a:p>
            <a:pPr algn="ctr"/>
            <a:r>
              <a:rPr lang="en-GB" sz="2800" dirty="0">
                <a:solidFill>
                  <a:schemeClr val="tx2"/>
                </a:solidFill>
              </a:rPr>
              <a:t>“You care about me”</a:t>
            </a:r>
          </a:p>
        </p:txBody>
      </p:sp>
      <p:sp>
        <p:nvSpPr>
          <p:cNvPr id="15" name="TextBox 14">
            <a:extLst>
              <a:ext uri="{FF2B5EF4-FFF2-40B4-BE49-F238E27FC236}">
                <a16:creationId xmlns:a16="http://schemas.microsoft.com/office/drawing/2014/main" id="{39933D77-3758-ECAF-83B6-595D128D01F7}"/>
              </a:ext>
            </a:extLst>
          </p:cNvPr>
          <p:cNvSpPr txBox="1"/>
          <p:nvPr/>
        </p:nvSpPr>
        <p:spPr>
          <a:xfrm>
            <a:off x="7466940" y="3778714"/>
            <a:ext cx="3873501" cy="546100"/>
          </a:xfrm>
          <a:prstGeom prst="rect">
            <a:avLst/>
          </a:prstGeom>
          <a:noFill/>
        </p:spPr>
        <p:txBody>
          <a:bodyPr wrap="square" lIns="0" tIns="0" rIns="0" bIns="0" rtlCol="0">
            <a:noAutofit/>
          </a:bodyPr>
          <a:lstStyle/>
          <a:p>
            <a:pPr algn="ctr"/>
            <a:r>
              <a:rPr lang="en-GB" sz="2800" dirty="0">
                <a:solidFill>
                  <a:schemeClr val="tx2"/>
                </a:solidFill>
              </a:rPr>
              <a:t>“It’s my safe space”</a:t>
            </a:r>
          </a:p>
        </p:txBody>
      </p:sp>
      <p:sp>
        <p:nvSpPr>
          <p:cNvPr id="16" name="TextBox 15">
            <a:extLst>
              <a:ext uri="{FF2B5EF4-FFF2-40B4-BE49-F238E27FC236}">
                <a16:creationId xmlns:a16="http://schemas.microsoft.com/office/drawing/2014/main" id="{EDEE7818-7FFF-2F49-F3BB-A423159C17D0}"/>
              </a:ext>
            </a:extLst>
          </p:cNvPr>
          <p:cNvSpPr txBox="1"/>
          <p:nvPr/>
        </p:nvSpPr>
        <p:spPr>
          <a:xfrm>
            <a:off x="7277298" y="4606725"/>
            <a:ext cx="4288083" cy="546100"/>
          </a:xfrm>
          <a:prstGeom prst="rect">
            <a:avLst/>
          </a:prstGeom>
          <a:noFill/>
        </p:spPr>
        <p:txBody>
          <a:bodyPr wrap="square" lIns="0" tIns="0" rIns="0" bIns="0" rtlCol="0">
            <a:noAutofit/>
          </a:bodyPr>
          <a:lstStyle/>
          <a:p>
            <a:pPr algn="ctr"/>
            <a:r>
              <a:rPr lang="en-GB" sz="2800" dirty="0">
                <a:solidFill>
                  <a:schemeClr val="tx2"/>
                </a:solidFill>
              </a:rPr>
              <a:t>“The girls are so funny”</a:t>
            </a:r>
          </a:p>
        </p:txBody>
      </p:sp>
      <p:sp>
        <p:nvSpPr>
          <p:cNvPr id="17" name="TextBox 16">
            <a:extLst>
              <a:ext uri="{FF2B5EF4-FFF2-40B4-BE49-F238E27FC236}">
                <a16:creationId xmlns:a16="http://schemas.microsoft.com/office/drawing/2014/main" id="{248C811C-F1CA-DB8B-3039-F2C9866F8BB5}"/>
              </a:ext>
            </a:extLst>
          </p:cNvPr>
          <p:cNvSpPr txBox="1"/>
          <p:nvPr/>
        </p:nvSpPr>
        <p:spPr>
          <a:xfrm>
            <a:off x="7223673" y="5458058"/>
            <a:ext cx="4418012" cy="546100"/>
          </a:xfrm>
          <a:prstGeom prst="rect">
            <a:avLst/>
          </a:prstGeom>
          <a:noFill/>
        </p:spPr>
        <p:txBody>
          <a:bodyPr wrap="square" lIns="0" tIns="0" rIns="0" bIns="0" rtlCol="0">
            <a:noAutofit/>
          </a:bodyPr>
          <a:lstStyle/>
          <a:p>
            <a:pPr algn="ctr"/>
            <a:r>
              <a:rPr lang="en-GB" sz="2800" dirty="0">
                <a:solidFill>
                  <a:schemeClr val="tx2"/>
                </a:solidFill>
              </a:rPr>
              <a:t>“We all like eating curry”</a:t>
            </a:r>
          </a:p>
        </p:txBody>
      </p:sp>
    </p:spTree>
    <p:extLst>
      <p:ext uri="{BB962C8B-B14F-4D97-AF65-F5344CB8AC3E}">
        <p14:creationId xmlns:p14="http://schemas.microsoft.com/office/powerpoint/2010/main" val="362027576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1000"/>
                                  </p:stCondLst>
                                  <p:childTnLst>
                                    <p:set>
                                      <p:cBhvr>
                                        <p:cTn id="9" dur="1" fill="hold">
                                          <p:stCondLst>
                                            <p:cond delay="0"/>
                                          </p:stCondLst>
                                        </p:cTn>
                                        <p:tgtEl>
                                          <p:spTgt spid="13"/>
                                        </p:tgtEl>
                                        <p:attrNameLst>
                                          <p:attrName>style.visibility</p:attrName>
                                        </p:attrNameLst>
                                      </p:cBhvr>
                                      <p:to>
                                        <p:strVal val="visible"/>
                                      </p:to>
                                    </p:set>
                                  </p:childTnLst>
                                </p:cTn>
                              </p:par>
                            </p:childTnLst>
                          </p:cTn>
                        </p:par>
                        <p:par>
                          <p:cTn id="10" fill="hold">
                            <p:stCondLst>
                              <p:cond delay="1000"/>
                            </p:stCondLst>
                            <p:childTnLst>
                              <p:par>
                                <p:cTn id="11" presetID="1" presetClass="entr" presetSubtype="0" fill="hold" grpId="0" nodeType="afterEffect">
                                  <p:stCondLst>
                                    <p:cond delay="1000"/>
                                  </p:stCondLst>
                                  <p:childTnLst>
                                    <p:set>
                                      <p:cBhvr>
                                        <p:cTn id="12" dur="1" fill="hold">
                                          <p:stCondLst>
                                            <p:cond delay="0"/>
                                          </p:stCondLst>
                                        </p:cTn>
                                        <p:tgtEl>
                                          <p:spTgt spid="14"/>
                                        </p:tgtEl>
                                        <p:attrNameLst>
                                          <p:attrName>style.visibility</p:attrName>
                                        </p:attrNameLst>
                                      </p:cBhvr>
                                      <p:to>
                                        <p:strVal val="visible"/>
                                      </p:to>
                                    </p:set>
                                  </p:childTnLst>
                                </p:cTn>
                              </p:par>
                            </p:childTnLst>
                          </p:cTn>
                        </p:par>
                        <p:par>
                          <p:cTn id="13" fill="hold">
                            <p:stCondLst>
                              <p:cond delay="2000"/>
                            </p:stCondLst>
                            <p:childTnLst>
                              <p:par>
                                <p:cTn id="14" presetID="1" presetClass="entr" presetSubtype="0" fill="hold" grpId="0" nodeType="afterEffect">
                                  <p:stCondLst>
                                    <p:cond delay="1000"/>
                                  </p:stCondLst>
                                  <p:childTnLst>
                                    <p:set>
                                      <p:cBhvr>
                                        <p:cTn id="15" dur="1" fill="hold">
                                          <p:stCondLst>
                                            <p:cond delay="0"/>
                                          </p:stCondLst>
                                        </p:cTn>
                                        <p:tgtEl>
                                          <p:spTgt spid="15"/>
                                        </p:tgtEl>
                                        <p:attrNameLst>
                                          <p:attrName>style.visibility</p:attrName>
                                        </p:attrNameLst>
                                      </p:cBhvr>
                                      <p:to>
                                        <p:strVal val="visible"/>
                                      </p:to>
                                    </p:set>
                                  </p:childTnLst>
                                </p:cTn>
                              </p:par>
                            </p:childTnLst>
                          </p:cTn>
                        </p:par>
                        <p:par>
                          <p:cTn id="16" fill="hold">
                            <p:stCondLst>
                              <p:cond delay="3000"/>
                            </p:stCondLst>
                            <p:childTnLst>
                              <p:par>
                                <p:cTn id="17" presetID="1" presetClass="entr" presetSubtype="0" fill="hold" grpId="0" nodeType="afterEffect">
                                  <p:stCondLst>
                                    <p:cond delay="1000"/>
                                  </p:stCondLst>
                                  <p:childTnLst>
                                    <p:set>
                                      <p:cBhvr>
                                        <p:cTn id="18" dur="1" fill="hold">
                                          <p:stCondLst>
                                            <p:cond delay="0"/>
                                          </p:stCondLst>
                                        </p:cTn>
                                        <p:tgtEl>
                                          <p:spTgt spid="16"/>
                                        </p:tgtEl>
                                        <p:attrNameLst>
                                          <p:attrName>style.visibility</p:attrName>
                                        </p:attrNameLst>
                                      </p:cBhvr>
                                      <p:to>
                                        <p:strVal val="visible"/>
                                      </p:to>
                                    </p:set>
                                  </p:childTnLst>
                                </p:cTn>
                              </p:par>
                            </p:childTnLst>
                          </p:cTn>
                        </p:par>
                        <p:par>
                          <p:cTn id="19" fill="hold">
                            <p:stCondLst>
                              <p:cond delay="4000"/>
                            </p:stCondLst>
                            <p:childTnLst>
                              <p:par>
                                <p:cTn id="20" presetID="1" presetClass="entr" presetSubtype="0" fill="hold" grpId="0" nodeType="afterEffect">
                                  <p:stCondLst>
                                    <p:cond delay="1000"/>
                                  </p:stCondLst>
                                  <p:childTnLst>
                                    <p:set>
                                      <p:cBhvr>
                                        <p:cTn id="21"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15" grpId="0"/>
      <p:bldP spid="16" grpId="0"/>
      <p:bldP spid="1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1DDE4A-29C7-90DD-7322-55072063E0A4}"/>
              </a:ext>
            </a:extLst>
          </p:cNvPr>
          <p:cNvSpPr>
            <a:spLocks noGrp="1"/>
          </p:cNvSpPr>
          <p:nvPr>
            <p:ph type="title"/>
          </p:nvPr>
        </p:nvSpPr>
        <p:spPr/>
        <p:txBody>
          <a:bodyPr/>
          <a:lstStyle/>
          <a:p>
            <a:r>
              <a:rPr lang="en-GB" sz="3600" dirty="0"/>
              <a:t>What is a team?</a:t>
            </a:r>
          </a:p>
        </p:txBody>
      </p:sp>
      <p:sp>
        <p:nvSpPr>
          <p:cNvPr id="3" name="Content Placeholder 2">
            <a:extLst>
              <a:ext uri="{FF2B5EF4-FFF2-40B4-BE49-F238E27FC236}">
                <a16:creationId xmlns:a16="http://schemas.microsoft.com/office/drawing/2014/main" id="{4152D581-7F1A-F4B9-19A3-E5DC3A94C815}"/>
              </a:ext>
            </a:extLst>
          </p:cNvPr>
          <p:cNvSpPr>
            <a:spLocks noGrp="1"/>
          </p:cNvSpPr>
          <p:nvPr>
            <p:ph sz="half" idx="1"/>
          </p:nvPr>
        </p:nvSpPr>
        <p:spPr/>
        <p:txBody>
          <a:bodyPr/>
          <a:lstStyle/>
          <a:p>
            <a:endParaRPr lang="en-GB" sz="3200" dirty="0"/>
          </a:p>
          <a:p>
            <a:endParaRPr lang="en-GB" sz="3200" dirty="0"/>
          </a:p>
          <a:p>
            <a:r>
              <a:rPr lang="en-US" sz="3200" dirty="0"/>
              <a:t>A group of individuals who collaborate to achieve a common goal or complete a specific task.</a:t>
            </a:r>
          </a:p>
          <a:p>
            <a:endParaRPr lang="en-GB" sz="3200" dirty="0"/>
          </a:p>
        </p:txBody>
      </p:sp>
      <p:pic>
        <p:nvPicPr>
          <p:cNvPr id="8" name="Content Placeholder 7">
            <a:extLst>
              <a:ext uri="{FF2B5EF4-FFF2-40B4-BE49-F238E27FC236}">
                <a16:creationId xmlns:a16="http://schemas.microsoft.com/office/drawing/2014/main" id="{25304483-B8A4-1847-0E5E-1350B3F5F6C9}"/>
              </a:ext>
            </a:extLst>
          </p:cNvPr>
          <p:cNvPicPr>
            <a:picLocks noGrp="1" noChangeAspect="1"/>
          </p:cNvPicPr>
          <p:nvPr>
            <p:ph sz="half" idx="2"/>
          </p:nvPr>
        </p:nvPicPr>
        <p:blipFill>
          <a:blip r:embed="rId3"/>
          <a:stretch>
            <a:fillRect/>
          </a:stretch>
        </p:blipFill>
        <p:spPr>
          <a:xfrm>
            <a:off x="6400802" y="1412875"/>
            <a:ext cx="5003660" cy="4464050"/>
          </a:xfrm>
          <a:prstGeom prst="rect">
            <a:avLst/>
          </a:prstGeom>
        </p:spPr>
      </p:pic>
      <p:sp>
        <p:nvSpPr>
          <p:cNvPr id="5" name="Footer Placeholder 4">
            <a:extLst>
              <a:ext uri="{FF2B5EF4-FFF2-40B4-BE49-F238E27FC236}">
                <a16:creationId xmlns:a16="http://schemas.microsoft.com/office/drawing/2014/main" id="{72939D84-AE18-A43B-38AA-82E8FE5F2915}"/>
              </a:ext>
            </a:extLst>
          </p:cNvPr>
          <p:cNvSpPr>
            <a:spLocks noGrp="1"/>
          </p:cNvSpPr>
          <p:nvPr>
            <p:ph type="ftr" sz="quarter" idx="11"/>
          </p:nvPr>
        </p:nvSpPr>
        <p:spPr/>
        <p:txBody>
          <a:bodyPr/>
          <a:lstStyle/>
          <a:p>
            <a:r>
              <a:rPr lang="en-GB"/>
              <a:t>Lead 2025</a:t>
            </a:r>
          </a:p>
        </p:txBody>
      </p:sp>
      <p:sp>
        <p:nvSpPr>
          <p:cNvPr id="6" name="Slide Number Placeholder 5">
            <a:extLst>
              <a:ext uri="{FF2B5EF4-FFF2-40B4-BE49-F238E27FC236}">
                <a16:creationId xmlns:a16="http://schemas.microsoft.com/office/drawing/2014/main" id="{E4023C59-6951-D079-EB7B-40F4EA050CA7}"/>
              </a:ext>
            </a:extLst>
          </p:cNvPr>
          <p:cNvSpPr>
            <a:spLocks noGrp="1"/>
          </p:cNvSpPr>
          <p:nvPr>
            <p:ph type="sldNum" sz="quarter" idx="12"/>
          </p:nvPr>
        </p:nvSpPr>
        <p:spPr/>
        <p:txBody>
          <a:bodyPr/>
          <a:lstStyle/>
          <a:p>
            <a:fld id="{CBA53E11-492D-48B3-9F9B-09541CA2A39A}" type="slidenum">
              <a:rPr lang="en-GB" smtClean="0"/>
              <a:t>7</a:t>
            </a:fld>
            <a:endParaRPr lang="en-GB"/>
          </a:p>
        </p:txBody>
      </p:sp>
      <p:sp>
        <p:nvSpPr>
          <p:cNvPr id="7" name="Text Placeholder 6">
            <a:extLst>
              <a:ext uri="{FF2B5EF4-FFF2-40B4-BE49-F238E27FC236}">
                <a16:creationId xmlns:a16="http://schemas.microsoft.com/office/drawing/2014/main" id="{5087E06E-1508-6A16-F8A1-94A8B0606F7B}"/>
              </a:ext>
            </a:extLst>
          </p:cNvPr>
          <p:cNvSpPr>
            <a:spLocks noGrp="1"/>
          </p:cNvSpPr>
          <p:nvPr>
            <p:ph type="body" sz="quarter" idx="13"/>
          </p:nvPr>
        </p:nvSpPr>
        <p:spPr/>
        <p:txBody>
          <a:bodyPr/>
          <a:lstStyle/>
          <a:p>
            <a:endParaRPr lang="en-GB"/>
          </a:p>
        </p:txBody>
      </p:sp>
    </p:spTree>
    <p:extLst>
      <p:ext uri="{BB962C8B-B14F-4D97-AF65-F5344CB8AC3E}">
        <p14:creationId xmlns:p14="http://schemas.microsoft.com/office/powerpoint/2010/main" val="958839785"/>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BD284B-39E5-87C8-8623-4093B0DAD2F7}"/>
              </a:ext>
            </a:extLst>
          </p:cNvPr>
          <p:cNvSpPr>
            <a:spLocks noGrp="1"/>
          </p:cNvSpPr>
          <p:nvPr>
            <p:ph type="title"/>
          </p:nvPr>
        </p:nvSpPr>
        <p:spPr/>
        <p:txBody>
          <a:bodyPr/>
          <a:lstStyle/>
          <a:p>
            <a:r>
              <a:rPr lang="en-US" sz="3600" dirty="0"/>
              <a:t>What makes a good team?</a:t>
            </a:r>
            <a:endParaRPr lang="en-GB" sz="3600" dirty="0"/>
          </a:p>
        </p:txBody>
      </p:sp>
      <p:sp>
        <p:nvSpPr>
          <p:cNvPr id="4" name="Content Placeholder 3">
            <a:extLst>
              <a:ext uri="{FF2B5EF4-FFF2-40B4-BE49-F238E27FC236}">
                <a16:creationId xmlns:a16="http://schemas.microsoft.com/office/drawing/2014/main" id="{26F9311E-4926-DE8E-5943-6800BD78994C}"/>
              </a:ext>
            </a:extLst>
          </p:cNvPr>
          <p:cNvSpPr>
            <a:spLocks noGrp="1"/>
          </p:cNvSpPr>
          <p:nvPr>
            <p:ph sz="half" idx="2"/>
          </p:nvPr>
        </p:nvSpPr>
        <p:spPr/>
        <p:txBody>
          <a:bodyPr/>
          <a:lstStyle/>
          <a:p>
            <a:r>
              <a:rPr lang="en-US" sz="2400" dirty="0"/>
              <a:t>The effectiveness of a team often depends on factors such as</a:t>
            </a:r>
          </a:p>
          <a:p>
            <a:r>
              <a:rPr lang="en-US" sz="2400" dirty="0"/>
              <a:t> </a:t>
            </a:r>
          </a:p>
          <a:p>
            <a:pPr marL="457200" indent="-457200">
              <a:buFont typeface="Arial" panose="020B0604020202020204" pitchFamily="34" charset="0"/>
              <a:buChar char="•"/>
            </a:pPr>
            <a:r>
              <a:rPr lang="en-US" sz="2400" dirty="0"/>
              <a:t>leadership </a:t>
            </a:r>
          </a:p>
          <a:p>
            <a:pPr marL="457200" indent="-457200">
              <a:buFont typeface="Arial" panose="020B0604020202020204" pitchFamily="34" charset="0"/>
              <a:buChar char="•"/>
            </a:pPr>
            <a:r>
              <a:rPr lang="en-US" sz="2400" dirty="0"/>
              <a:t>the diversity of skills and perspectives</a:t>
            </a:r>
          </a:p>
          <a:p>
            <a:pPr marL="457200" indent="-457200">
              <a:buFont typeface="Arial" panose="020B0604020202020204" pitchFamily="34" charset="0"/>
              <a:buChar char="•"/>
            </a:pPr>
            <a:r>
              <a:rPr lang="en-US" sz="2400" dirty="0"/>
              <a:t>the clarity of goals</a:t>
            </a:r>
          </a:p>
          <a:p>
            <a:pPr marL="457200" indent="-457200">
              <a:buFont typeface="Arial" panose="020B0604020202020204" pitchFamily="34" charset="0"/>
              <a:buChar char="•"/>
            </a:pPr>
            <a:r>
              <a:rPr lang="en-US" sz="2400" dirty="0"/>
              <a:t>the quality of interpersonal relationships within the group.</a:t>
            </a:r>
          </a:p>
          <a:p>
            <a:endParaRPr lang="en-GB" sz="2400" dirty="0"/>
          </a:p>
        </p:txBody>
      </p:sp>
      <p:sp>
        <p:nvSpPr>
          <p:cNvPr id="5" name="Footer Placeholder 4">
            <a:extLst>
              <a:ext uri="{FF2B5EF4-FFF2-40B4-BE49-F238E27FC236}">
                <a16:creationId xmlns:a16="http://schemas.microsoft.com/office/drawing/2014/main" id="{A9AFD97D-ADD5-CCE7-01D7-9B75C801DF2E}"/>
              </a:ext>
            </a:extLst>
          </p:cNvPr>
          <p:cNvSpPr>
            <a:spLocks noGrp="1"/>
          </p:cNvSpPr>
          <p:nvPr>
            <p:ph type="ftr" sz="quarter" idx="11"/>
          </p:nvPr>
        </p:nvSpPr>
        <p:spPr/>
        <p:txBody>
          <a:bodyPr/>
          <a:lstStyle/>
          <a:p>
            <a:r>
              <a:rPr lang="en-GB"/>
              <a:t>Lead 2025</a:t>
            </a:r>
          </a:p>
        </p:txBody>
      </p:sp>
      <p:sp>
        <p:nvSpPr>
          <p:cNvPr id="6" name="Slide Number Placeholder 5">
            <a:extLst>
              <a:ext uri="{FF2B5EF4-FFF2-40B4-BE49-F238E27FC236}">
                <a16:creationId xmlns:a16="http://schemas.microsoft.com/office/drawing/2014/main" id="{B0153328-404B-A271-9338-4CDD52F093C5}"/>
              </a:ext>
            </a:extLst>
          </p:cNvPr>
          <p:cNvSpPr>
            <a:spLocks noGrp="1"/>
          </p:cNvSpPr>
          <p:nvPr>
            <p:ph type="sldNum" sz="quarter" idx="12"/>
          </p:nvPr>
        </p:nvSpPr>
        <p:spPr/>
        <p:txBody>
          <a:bodyPr/>
          <a:lstStyle/>
          <a:p>
            <a:fld id="{CBA53E11-492D-48B3-9F9B-09541CA2A39A}" type="slidenum">
              <a:rPr lang="en-GB" smtClean="0"/>
              <a:t>8</a:t>
            </a:fld>
            <a:endParaRPr lang="en-GB"/>
          </a:p>
        </p:txBody>
      </p:sp>
      <p:sp>
        <p:nvSpPr>
          <p:cNvPr id="7" name="Text Placeholder 6">
            <a:extLst>
              <a:ext uri="{FF2B5EF4-FFF2-40B4-BE49-F238E27FC236}">
                <a16:creationId xmlns:a16="http://schemas.microsoft.com/office/drawing/2014/main" id="{AB0FC672-CB41-469C-BF04-9915128BA806}"/>
              </a:ext>
            </a:extLst>
          </p:cNvPr>
          <p:cNvSpPr>
            <a:spLocks noGrp="1"/>
          </p:cNvSpPr>
          <p:nvPr>
            <p:ph type="body" sz="quarter" idx="13"/>
          </p:nvPr>
        </p:nvSpPr>
        <p:spPr/>
        <p:txBody>
          <a:bodyPr/>
          <a:lstStyle/>
          <a:p>
            <a:endParaRPr lang="en-GB"/>
          </a:p>
        </p:txBody>
      </p:sp>
      <p:sp>
        <p:nvSpPr>
          <p:cNvPr id="8" name="Freeform 5">
            <a:extLst>
              <a:ext uri="{FF2B5EF4-FFF2-40B4-BE49-F238E27FC236}">
                <a16:creationId xmlns:a16="http://schemas.microsoft.com/office/drawing/2014/main" id="{E7607166-29BF-3CBD-5B16-C99F9FD86BE9}"/>
              </a:ext>
            </a:extLst>
          </p:cNvPr>
          <p:cNvSpPr>
            <a:spLocks noGrp="1"/>
          </p:cNvSpPr>
          <p:nvPr>
            <p:ph sz="half" idx="1"/>
          </p:nvPr>
        </p:nvSpPr>
        <p:spPr>
          <a:xfrm>
            <a:off x="407988" y="1412875"/>
            <a:ext cx="5383212" cy="4464050"/>
          </a:xfrm>
          <a:custGeom>
            <a:avLst/>
            <a:gdLst/>
            <a:ahLst/>
            <a:cxnLst/>
            <a:rect l="l" t="t" r="r" b="b"/>
            <a:pathLst>
              <a:path w="5772407" h="5714683">
                <a:moveTo>
                  <a:pt x="0" y="0"/>
                </a:moveTo>
                <a:lnTo>
                  <a:pt x="5772407" y="0"/>
                </a:lnTo>
                <a:lnTo>
                  <a:pt x="5772407" y="5714683"/>
                </a:lnTo>
                <a:lnTo>
                  <a:pt x="0" y="5714683"/>
                </a:lnTo>
                <a:lnTo>
                  <a:pt x="0" y="0"/>
                </a:lnTo>
                <a:close/>
              </a:path>
            </a:pathLst>
          </a:custGeom>
          <a:blipFill>
            <a:blip r:embed="rId3">
              <a:alphaModFix amt="73000"/>
              <a:extLst>
                <a:ext uri="{96DAC541-7B7A-43D3-8B79-37D633B846F1}">
                  <asvg:svgBlip xmlns:asvg="http://schemas.microsoft.com/office/drawing/2016/SVG/main" r:embed="rId4"/>
                </a:ext>
              </a:extLst>
            </a:blip>
            <a:stretch>
              <a:fillRect/>
            </a:stretch>
          </a:blipFill>
        </p:spPr>
        <p:txBody>
          <a:bodyPr/>
          <a:lstStyle/>
          <a:p>
            <a:endParaRPr lang="en-GB"/>
          </a:p>
        </p:txBody>
      </p:sp>
    </p:spTree>
    <p:extLst>
      <p:ext uri="{BB962C8B-B14F-4D97-AF65-F5344CB8AC3E}">
        <p14:creationId xmlns:p14="http://schemas.microsoft.com/office/powerpoint/2010/main" val="1680086249"/>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8E8D06-964E-5D9D-7A5D-B8CAC895192E}"/>
              </a:ext>
            </a:extLst>
          </p:cNvPr>
          <p:cNvSpPr>
            <a:spLocks noGrp="1"/>
          </p:cNvSpPr>
          <p:nvPr>
            <p:ph type="title"/>
          </p:nvPr>
        </p:nvSpPr>
        <p:spPr/>
        <p:txBody>
          <a:bodyPr/>
          <a:lstStyle/>
          <a:p>
            <a:r>
              <a:rPr lang="en-US" sz="3600" dirty="0">
                <a:solidFill>
                  <a:srgbClr val="161B4E"/>
                </a:solidFill>
                <a:latin typeface="Poppins Bold"/>
                <a:ea typeface="Poppins Bold"/>
                <a:cs typeface="Poppins Bold"/>
                <a:sym typeface="Poppins Bold"/>
              </a:rPr>
              <a:t>Why diversity matters</a:t>
            </a:r>
            <a:endParaRPr lang="en-GB" sz="3600" dirty="0"/>
          </a:p>
        </p:txBody>
      </p:sp>
      <p:pic>
        <p:nvPicPr>
          <p:cNvPr id="8" name="Content Placeholder 7">
            <a:extLst>
              <a:ext uri="{FF2B5EF4-FFF2-40B4-BE49-F238E27FC236}">
                <a16:creationId xmlns:a16="http://schemas.microsoft.com/office/drawing/2014/main" id="{8701100B-011C-CA43-1278-84A47753E2BE}"/>
              </a:ext>
            </a:extLst>
          </p:cNvPr>
          <p:cNvPicPr>
            <a:picLocks noGrp="1" noChangeAspect="1"/>
          </p:cNvPicPr>
          <p:nvPr>
            <p:ph sz="half" idx="1"/>
          </p:nvPr>
        </p:nvPicPr>
        <p:blipFill>
          <a:blip r:embed="rId3"/>
          <a:stretch>
            <a:fillRect/>
          </a:stretch>
        </p:blipFill>
        <p:spPr>
          <a:xfrm>
            <a:off x="407988" y="1474545"/>
            <a:ext cx="5383212" cy="4340709"/>
          </a:xfrm>
          <a:prstGeom prst="rect">
            <a:avLst/>
          </a:prstGeom>
        </p:spPr>
      </p:pic>
      <p:sp>
        <p:nvSpPr>
          <p:cNvPr id="4" name="Content Placeholder 3">
            <a:extLst>
              <a:ext uri="{FF2B5EF4-FFF2-40B4-BE49-F238E27FC236}">
                <a16:creationId xmlns:a16="http://schemas.microsoft.com/office/drawing/2014/main" id="{EEEB838E-C696-70C8-8926-BE6015FC991A}"/>
              </a:ext>
            </a:extLst>
          </p:cNvPr>
          <p:cNvSpPr>
            <a:spLocks noGrp="1"/>
          </p:cNvSpPr>
          <p:nvPr>
            <p:ph sz="half" idx="2"/>
          </p:nvPr>
        </p:nvSpPr>
        <p:spPr/>
        <p:txBody>
          <a:bodyPr/>
          <a:lstStyle/>
          <a:p>
            <a:r>
              <a:rPr lang="en-US" sz="2400" dirty="0"/>
              <a:t>"Diversity of skills and perspectives" refers to the presence of a variety of competencies, experiences, viewpoints, and backgrounds within a team. </a:t>
            </a:r>
          </a:p>
          <a:p>
            <a:endParaRPr lang="en-US" sz="2400" dirty="0"/>
          </a:p>
          <a:p>
            <a:r>
              <a:rPr lang="en-US" sz="2400" dirty="0"/>
              <a:t>This diversity can significantly enhance a team's effectiveness and innovation.</a:t>
            </a:r>
          </a:p>
          <a:p>
            <a:endParaRPr lang="en-GB" sz="2400" dirty="0"/>
          </a:p>
        </p:txBody>
      </p:sp>
      <p:sp>
        <p:nvSpPr>
          <p:cNvPr id="5" name="Footer Placeholder 4">
            <a:extLst>
              <a:ext uri="{FF2B5EF4-FFF2-40B4-BE49-F238E27FC236}">
                <a16:creationId xmlns:a16="http://schemas.microsoft.com/office/drawing/2014/main" id="{61F76284-B955-1DB2-CE06-4B27C8437968}"/>
              </a:ext>
            </a:extLst>
          </p:cNvPr>
          <p:cNvSpPr>
            <a:spLocks noGrp="1"/>
          </p:cNvSpPr>
          <p:nvPr>
            <p:ph type="ftr" sz="quarter" idx="11"/>
          </p:nvPr>
        </p:nvSpPr>
        <p:spPr/>
        <p:txBody>
          <a:bodyPr/>
          <a:lstStyle/>
          <a:p>
            <a:r>
              <a:rPr lang="en-GB"/>
              <a:t>Lead 2025</a:t>
            </a:r>
          </a:p>
        </p:txBody>
      </p:sp>
      <p:sp>
        <p:nvSpPr>
          <p:cNvPr id="6" name="Slide Number Placeholder 5">
            <a:extLst>
              <a:ext uri="{FF2B5EF4-FFF2-40B4-BE49-F238E27FC236}">
                <a16:creationId xmlns:a16="http://schemas.microsoft.com/office/drawing/2014/main" id="{16E5A5D5-A658-DAFD-E973-930DB59386FC}"/>
              </a:ext>
            </a:extLst>
          </p:cNvPr>
          <p:cNvSpPr>
            <a:spLocks noGrp="1"/>
          </p:cNvSpPr>
          <p:nvPr>
            <p:ph type="sldNum" sz="quarter" idx="12"/>
          </p:nvPr>
        </p:nvSpPr>
        <p:spPr/>
        <p:txBody>
          <a:bodyPr/>
          <a:lstStyle/>
          <a:p>
            <a:fld id="{CBA53E11-492D-48B3-9F9B-09541CA2A39A}" type="slidenum">
              <a:rPr lang="en-GB" smtClean="0"/>
              <a:t>9</a:t>
            </a:fld>
            <a:endParaRPr lang="en-GB"/>
          </a:p>
        </p:txBody>
      </p:sp>
      <p:sp>
        <p:nvSpPr>
          <p:cNvPr id="7" name="Text Placeholder 6">
            <a:extLst>
              <a:ext uri="{FF2B5EF4-FFF2-40B4-BE49-F238E27FC236}">
                <a16:creationId xmlns:a16="http://schemas.microsoft.com/office/drawing/2014/main" id="{E173CD1A-5A1E-826F-B519-0227D3D13AE0}"/>
              </a:ext>
            </a:extLst>
          </p:cNvPr>
          <p:cNvSpPr>
            <a:spLocks noGrp="1"/>
          </p:cNvSpPr>
          <p:nvPr>
            <p:ph type="body" sz="quarter" idx="13"/>
          </p:nvPr>
        </p:nvSpPr>
        <p:spPr/>
        <p:txBody>
          <a:bodyPr/>
          <a:lstStyle/>
          <a:p>
            <a:endParaRPr lang="en-GB"/>
          </a:p>
        </p:txBody>
      </p:sp>
    </p:spTree>
    <p:extLst>
      <p:ext uri="{BB962C8B-B14F-4D97-AF65-F5344CB8AC3E}">
        <p14:creationId xmlns:p14="http://schemas.microsoft.com/office/powerpoint/2010/main" val="3757994936"/>
      </p:ext>
    </p:extLst>
  </p:cSld>
  <p:clrMapOvr>
    <a:masterClrMapping/>
  </p:clrMapOvr>
  <p:transition>
    <p:fade/>
  </p:transition>
</p:sld>
</file>

<file path=ppt/theme/theme1.xml><?xml version="1.0" encoding="utf-8"?>
<a:theme xmlns:a="http://schemas.openxmlformats.org/drawingml/2006/main" name="Girlguiding PPT Theme">
  <a:themeElements>
    <a:clrScheme name="Girlguiding colour theme">
      <a:dk1>
        <a:sysClr val="windowText" lastClr="000000"/>
      </a:dk1>
      <a:lt1>
        <a:sysClr val="window" lastClr="FFFFFF"/>
      </a:lt1>
      <a:dk2>
        <a:srgbClr val="161B4E"/>
      </a:dk2>
      <a:lt2>
        <a:srgbClr val="96D3F5"/>
      </a:lt2>
      <a:accent1>
        <a:srgbClr val="007BC4"/>
      </a:accent1>
      <a:accent2>
        <a:srgbClr val="00A7E5"/>
      </a:accent2>
      <a:accent3>
        <a:srgbClr val="E1120E"/>
      </a:accent3>
      <a:accent4>
        <a:srgbClr val="FFC80A"/>
      </a:accent4>
      <a:accent5>
        <a:srgbClr val="603D33"/>
      </a:accent5>
      <a:accent6>
        <a:srgbClr val="8CB5E2"/>
      </a:accent6>
      <a:hlink>
        <a:srgbClr val="007BC4"/>
      </a:hlink>
      <a:folHlink>
        <a:srgbClr val="161B4E"/>
      </a:folHlink>
    </a:clrScheme>
    <a:fontScheme name="Girlguiding font theme">
      <a:majorFont>
        <a:latin typeface="Poppins"/>
        <a:ea typeface=""/>
        <a:cs typeface=""/>
      </a:majorFont>
      <a:minorFont>
        <a:latin typeface="Poppi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sz="1400" dirty="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noAutofit/>
      </a:bodyPr>
      <a:lstStyle>
        <a:defPPr algn="l">
          <a:defRPr sz="1400" dirty="0">
            <a:solidFill>
              <a:schemeClr val="tx2"/>
            </a:solidFill>
          </a:defRPr>
        </a:defPPr>
      </a:lstStyle>
    </a:txDef>
  </a:objectDefaults>
  <a:extraClrSchemeLst/>
  <a:extLst>
    <a:ext uri="{05A4C25C-085E-4340-85A3-A5531E510DB2}">
      <thm15:themeFamily xmlns:thm15="http://schemas.microsoft.com/office/thememl/2012/main" name="Girlguiding PowerPoint template.potx" id="{F674BB62-D284-406C-82BE-0D4371F00548}" vid="{2A6AA6CB-9E3B-4BDC-9951-BE626960FF9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D2A1C38AC54EC418283454DD4A6372C" ma:contentTypeVersion="11" ma:contentTypeDescription="Create a new document." ma:contentTypeScope="" ma:versionID="6cf2bca3eabbe7912f8026123fb65edd">
  <xsd:schema xmlns:xsd="http://www.w3.org/2001/XMLSchema" xmlns:xs="http://www.w3.org/2001/XMLSchema" xmlns:p="http://schemas.microsoft.com/office/2006/metadata/properties" xmlns:ns2="c34db90a-547b-4056-a9ad-8d4b71b8fa17" xmlns:ns3="65af25f6-73ad-47bc-8433-e48359a8bb9d" targetNamespace="http://schemas.microsoft.com/office/2006/metadata/properties" ma:root="true" ma:fieldsID="29f9a2e562a7033c4bd0429239e4c9a9" ns2:_="" ns3:_="">
    <xsd:import namespace="c34db90a-547b-4056-a9ad-8d4b71b8fa17"/>
    <xsd:import namespace="65af25f6-73ad-47bc-8433-e48359a8bb9d"/>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34db90a-547b-4056-a9ad-8d4b71b8fa1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06883a8e-427c-4c32-8f59-5a7cd2abd8b8"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5af25f6-73ad-47bc-8433-e48359a8bb9d"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4000afd7-285b-4fec-88fc-5ba82c1a6cc5}" ma:internalName="TaxCatchAll" ma:showField="CatchAllData" ma:web="65af25f6-73ad-47bc-8433-e48359a8bb9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65af25f6-73ad-47bc-8433-e48359a8bb9d"/>
    <lcf76f155ced4ddcb4097134ff3c332f xmlns="c34db90a-547b-4056-a9ad-8d4b71b8fa17">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A7686E3-E968-4D13-868F-8364D785FA9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34db90a-547b-4056-a9ad-8d4b71b8fa17"/>
    <ds:schemaRef ds:uri="65af25f6-73ad-47bc-8433-e48359a8bb9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1BC67AD-8FEE-46FC-89F5-B9CFF76EE123}">
  <ds:schemaRefs>
    <ds:schemaRef ds:uri="http://purl.org/dc/elements/1.1/"/>
    <ds:schemaRef ds:uri="c34db90a-547b-4056-a9ad-8d4b71b8fa17"/>
    <ds:schemaRef ds:uri="http://schemas.microsoft.com/office/2006/documentManagement/types"/>
    <ds:schemaRef ds:uri="http://www.w3.org/XML/1998/namespace"/>
    <ds:schemaRef ds:uri="http://schemas.microsoft.com/office/infopath/2007/PartnerControls"/>
    <ds:schemaRef ds:uri="http://schemas.openxmlformats.org/package/2006/metadata/core-properties"/>
    <ds:schemaRef ds:uri="http://purl.org/dc/terms/"/>
    <ds:schemaRef ds:uri="65af25f6-73ad-47bc-8433-e48359a8bb9d"/>
    <ds:schemaRef ds:uri="http://schemas.microsoft.com/office/2006/metadata/properties"/>
    <ds:schemaRef ds:uri="http://purl.org/dc/dcmitype/"/>
  </ds:schemaRefs>
</ds:datastoreItem>
</file>

<file path=customXml/itemProps3.xml><?xml version="1.0" encoding="utf-8"?>
<ds:datastoreItem xmlns:ds="http://schemas.openxmlformats.org/officeDocument/2006/customXml" ds:itemID="{FA147A27-2C22-4E24-892D-CD1D2397D0C5}">
  <ds:schemaRefs>
    <ds:schemaRef ds:uri="http://schemas.microsoft.com/sharepoint/v3/contenttype/forms"/>
  </ds:schemaRefs>
</ds:datastoreItem>
</file>

<file path=docMetadata/LabelInfo.xml><?xml version="1.0" encoding="utf-8"?>
<clbl:labelList xmlns:clbl="http://schemas.microsoft.com/office/2020/mipLabelMetadata">
  <clbl:label id="{f9e34a21-7177-4941-84d8-9500c88bd0a6}" enabled="0" method="" siteId="{f9e34a21-7177-4941-84d8-9500c88bd0a6}" removed="1"/>
</clbl:labelList>
</file>

<file path=docProps/app.xml><?xml version="1.0" encoding="utf-8"?>
<Properties xmlns="http://schemas.openxmlformats.org/officeDocument/2006/extended-properties" xmlns:vt="http://schemas.openxmlformats.org/officeDocument/2006/docPropsVTypes">
  <Template>Girlguiding PowerPoint template</Template>
  <TotalTime>54</TotalTime>
  <Words>4865</Words>
  <Application>Microsoft Office PowerPoint</Application>
  <PresentationFormat>Widescreen</PresentationFormat>
  <Paragraphs>345</Paragraphs>
  <Slides>27</Slides>
  <Notes>27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27</vt:i4>
      </vt:variant>
    </vt:vector>
  </HeadingPairs>
  <TitlesOfParts>
    <vt:vector size="35" baseType="lpstr">
      <vt:lpstr>Arial</vt:lpstr>
      <vt:lpstr>Calibri</vt:lpstr>
      <vt:lpstr>Poppins</vt:lpstr>
      <vt:lpstr>Poppins Bold</vt:lpstr>
      <vt:lpstr>Poppins SemiBold</vt:lpstr>
      <vt:lpstr>Times New Roman</vt:lpstr>
      <vt:lpstr>Zilla Slab</vt:lpstr>
      <vt:lpstr>Girlguiding PPT Theme</vt:lpstr>
      <vt:lpstr>PowerPoint Presentation</vt:lpstr>
      <vt:lpstr>Building a team now and in the future</vt:lpstr>
      <vt:lpstr>A very warm welcome</vt:lpstr>
      <vt:lpstr>Aims and Objectives</vt:lpstr>
      <vt:lpstr>Think unit leader</vt:lpstr>
      <vt:lpstr>My unit team</vt:lpstr>
      <vt:lpstr>What is a team?</vt:lpstr>
      <vt:lpstr>What makes a good team?</vt:lpstr>
      <vt:lpstr>Why diversity matters</vt:lpstr>
      <vt:lpstr>The power of relationships</vt:lpstr>
      <vt:lpstr>Who is in my team?</vt:lpstr>
      <vt:lpstr>Who do I need in my team?</vt:lpstr>
      <vt:lpstr>It depends where you are</vt:lpstr>
      <vt:lpstr>Don’t try to do it all by yourself</vt:lpstr>
      <vt:lpstr>How do you recruit your team? </vt:lpstr>
      <vt:lpstr>Finding that superhero!</vt:lpstr>
      <vt:lpstr>Valuing your team </vt:lpstr>
      <vt:lpstr>Top tips</vt:lpstr>
      <vt:lpstr>Sometimes it feels like ……..</vt:lpstr>
      <vt:lpstr>It won’t always be plain sailing!</vt:lpstr>
      <vt:lpstr>Planning for the future</vt:lpstr>
      <vt:lpstr>Building tomorrow’s teams</vt:lpstr>
      <vt:lpstr>The leaders of the future?</vt:lpstr>
      <vt:lpstr>PowerPoint Presentation</vt:lpstr>
      <vt:lpstr>PowerPoint Presentation</vt:lpstr>
      <vt:lpstr>Thank you</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Hazel Stockton</dc:creator>
  <cp:lastModifiedBy>Ann-Marie MacRae</cp:lastModifiedBy>
  <cp:revision>3</cp:revision>
  <cp:lastPrinted>2025-10-24T12:12:48Z</cp:lastPrinted>
  <dcterms:created xsi:type="dcterms:W3CDTF">2023-03-06T15:54:53Z</dcterms:created>
  <dcterms:modified xsi:type="dcterms:W3CDTF">2025-10-24T12:12:56Z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0x010100CD2A1C38AC54EC418283454DD4A6372C</vt:lpwstr>
  </property>
  <property fmtid="{D5CDD505-2E9C-101B-9397-08002B2CF9AE}" pid="3" name="MediaServiceImageTags">
    <vt:lpwstr/>
  </property>
</Properties>
</file>