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9"/>
  </p:notesMasterIdLst>
  <p:handoutMasterIdLst>
    <p:handoutMasterId r:id="rId30"/>
  </p:handoutMasterIdLst>
  <p:sldIdLst>
    <p:sldId id="256" r:id="rId5"/>
    <p:sldId id="269" r:id="rId6"/>
    <p:sldId id="263" r:id="rId7"/>
    <p:sldId id="258" r:id="rId8"/>
    <p:sldId id="283" r:id="rId9"/>
    <p:sldId id="284" r:id="rId10"/>
    <p:sldId id="285" r:id="rId11"/>
    <p:sldId id="286" r:id="rId12"/>
    <p:sldId id="287" r:id="rId13"/>
    <p:sldId id="288" r:id="rId14"/>
    <p:sldId id="267" r:id="rId15"/>
    <p:sldId id="264" r:id="rId16"/>
    <p:sldId id="290" r:id="rId17"/>
    <p:sldId id="291" r:id="rId18"/>
    <p:sldId id="295" r:id="rId19"/>
    <p:sldId id="297" r:id="rId20"/>
    <p:sldId id="299" r:id="rId21"/>
    <p:sldId id="303" r:id="rId22"/>
    <p:sldId id="304" r:id="rId23"/>
    <p:sldId id="305" r:id="rId24"/>
    <p:sldId id="302" r:id="rId25"/>
    <p:sldId id="268" r:id="rId26"/>
    <p:sldId id="265" r:id="rId27"/>
    <p:sldId id="289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3A86"/>
    <a:srgbClr val="54184A"/>
    <a:srgbClr val="FFC80A"/>
    <a:srgbClr val="96D3F5"/>
    <a:srgbClr val="00A4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78625B-637C-49D4-B4F7-0E57906874F4}" v="1" dt="2023-10-20T11:01:09.6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uise Henderson" userId="0b5b6948-a9d5-425b-bea0-bb4b67daec7d" providerId="ADAL" clId="{9C78625B-637C-49D4-B4F7-0E57906874F4}"/>
    <pc:docChg chg="delSld">
      <pc:chgData name="Louise Henderson" userId="0b5b6948-a9d5-425b-bea0-bb4b67daec7d" providerId="ADAL" clId="{9C78625B-637C-49D4-B4F7-0E57906874F4}" dt="2023-10-20T11:01:09.654" v="0" actId="47"/>
      <pc:docMkLst>
        <pc:docMk/>
      </pc:docMkLst>
      <pc:sldChg chg="del">
        <pc:chgData name="Louise Henderson" userId="0b5b6948-a9d5-425b-bea0-bb4b67daec7d" providerId="ADAL" clId="{9C78625B-637C-49D4-B4F7-0E57906874F4}" dt="2023-10-20T11:01:09.654" v="0" actId="47"/>
        <pc:sldMkLst>
          <pc:docMk/>
          <pc:sldMk cId="1823537280" sldId="257"/>
        </pc:sldMkLst>
      </pc:sldChg>
    </pc:docChg>
  </pc:docChgLst>
  <pc:docChgLst>
    <pc:chgData name="Emily Arrowsmith" userId="47b5b8db-78d1-4ff5-86ce-a9135944e767" providerId="ADAL" clId="{B7B3E19D-6A5D-4970-A417-9BA61C49A913}"/>
    <pc:docChg chg="undo custSel modSld">
      <pc:chgData name="Emily Arrowsmith" userId="47b5b8db-78d1-4ff5-86ce-a9135944e767" providerId="ADAL" clId="{B7B3E19D-6A5D-4970-A417-9BA61C49A913}" dt="2023-10-10T10:51:31.610" v="12" actId="1076"/>
      <pc:docMkLst>
        <pc:docMk/>
      </pc:docMkLst>
      <pc:sldChg chg="modSp mod">
        <pc:chgData name="Emily Arrowsmith" userId="47b5b8db-78d1-4ff5-86ce-a9135944e767" providerId="ADAL" clId="{B7B3E19D-6A5D-4970-A417-9BA61C49A913}" dt="2023-10-10T08:42:54.950" v="6" actId="13926"/>
        <pc:sldMkLst>
          <pc:docMk/>
          <pc:sldMk cId="1142148781" sldId="265"/>
        </pc:sldMkLst>
        <pc:spChg chg="mod">
          <ac:chgData name="Emily Arrowsmith" userId="47b5b8db-78d1-4ff5-86ce-a9135944e767" providerId="ADAL" clId="{B7B3E19D-6A5D-4970-A417-9BA61C49A913}" dt="2023-10-10T08:42:54.950" v="6" actId="13926"/>
          <ac:spMkLst>
            <pc:docMk/>
            <pc:sldMk cId="1142148781" sldId="265"/>
            <ac:spMk id="2" creationId="{DCF9146C-8C2B-D7C7-DE75-0D21140C5BFB}"/>
          </ac:spMkLst>
        </pc:spChg>
      </pc:sldChg>
      <pc:sldChg chg="modSp mod">
        <pc:chgData name="Emily Arrowsmith" userId="47b5b8db-78d1-4ff5-86ce-a9135944e767" providerId="ADAL" clId="{B7B3E19D-6A5D-4970-A417-9BA61C49A913}" dt="2023-10-10T08:43:07.099" v="9" actId="13926"/>
        <pc:sldMkLst>
          <pc:docMk/>
          <pc:sldMk cId="4033402343" sldId="284"/>
        </pc:sldMkLst>
        <pc:spChg chg="mod">
          <ac:chgData name="Emily Arrowsmith" userId="47b5b8db-78d1-4ff5-86ce-a9135944e767" providerId="ADAL" clId="{B7B3E19D-6A5D-4970-A417-9BA61C49A913}" dt="2023-10-10T08:43:03.398" v="8" actId="13926"/>
          <ac:spMkLst>
            <pc:docMk/>
            <pc:sldMk cId="4033402343" sldId="284"/>
            <ac:spMk id="3" creationId="{40B7D6B1-4A95-830D-1214-2429BE83D060}"/>
          </ac:spMkLst>
        </pc:spChg>
        <pc:spChg chg="mod">
          <ac:chgData name="Emily Arrowsmith" userId="47b5b8db-78d1-4ff5-86ce-a9135944e767" providerId="ADAL" clId="{B7B3E19D-6A5D-4970-A417-9BA61C49A913}" dt="2023-10-10T08:43:07.099" v="9" actId="13926"/>
          <ac:spMkLst>
            <pc:docMk/>
            <pc:sldMk cId="4033402343" sldId="284"/>
            <ac:spMk id="8" creationId="{62EC87F1-A333-AF8B-4CC3-C254F47697C0}"/>
          </ac:spMkLst>
        </pc:spChg>
      </pc:sldChg>
      <pc:sldChg chg="modSp mod">
        <pc:chgData name="Emily Arrowsmith" userId="47b5b8db-78d1-4ff5-86ce-a9135944e767" providerId="ADAL" clId="{B7B3E19D-6A5D-4970-A417-9BA61C49A913}" dt="2023-10-10T10:51:31.610" v="12" actId="1076"/>
        <pc:sldMkLst>
          <pc:docMk/>
          <pc:sldMk cId="4185846076" sldId="287"/>
        </pc:sldMkLst>
        <pc:picChg chg="mod">
          <ac:chgData name="Emily Arrowsmith" userId="47b5b8db-78d1-4ff5-86ce-a9135944e767" providerId="ADAL" clId="{B7B3E19D-6A5D-4970-A417-9BA61C49A913}" dt="2023-10-10T10:51:31.610" v="12" actId="1076"/>
          <ac:picMkLst>
            <pc:docMk/>
            <pc:sldMk cId="4185846076" sldId="287"/>
            <ac:picMk id="20" creationId="{8E80E55A-00C6-45C6-4C1C-15E09024D551}"/>
          </ac:picMkLst>
        </pc:picChg>
      </pc:sldChg>
      <pc:sldChg chg="modSp mod">
        <pc:chgData name="Emily Arrowsmith" userId="47b5b8db-78d1-4ff5-86ce-a9135944e767" providerId="ADAL" clId="{B7B3E19D-6A5D-4970-A417-9BA61C49A913}" dt="2023-10-10T08:42:58.156" v="7" actId="13926"/>
        <pc:sldMkLst>
          <pc:docMk/>
          <pc:sldMk cId="1234023915" sldId="289"/>
        </pc:sldMkLst>
        <pc:spChg chg="mod">
          <ac:chgData name="Emily Arrowsmith" userId="47b5b8db-78d1-4ff5-86ce-a9135944e767" providerId="ADAL" clId="{B7B3E19D-6A5D-4970-A417-9BA61C49A913}" dt="2023-10-10T08:42:58.156" v="7" actId="13926"/>
          <ac:spMkLst>
            <pc:docMk/>
            <pc:sldMk cId="1234023915" sldId="289"/>
            <ac:spMk id="2" creationId="{7648E208-DB05-F44E-6735-FE6A3B3F84C3}"/>
          </ac:spMkLst>
        </pc:spChg>
      </pc:sldChg>
    </pc:docChg>
  </pc:docChgLst>
  <pc:docChgLst>
    <pc:chgData name="Emily Arrowsmith" userId="47b5b8db-78d1-4ff5-86ce-a9135944e767" providerId="ADAL" clId="{BAC5BFF5-ED26-4D30-ADC7-687E26100F13}"/>
    <pc:docChg chg="undo custSel modSld sldOrd">
      <pc:chgData name="Emily Arrowsmith" userId="47b5b8db-78d1-4ff5-86ce-a9135944e767" providerId="ADAL" clId="{BAC5BFF5-ED26-4D30-ADC7-687E26100F13}" dt="2023-09-12T14:59:29.261" v="570" actId="6549"/>
      <pc:docMkLst>
        <pc:docMk/>
      </pc:docMkLst>
      <pc:sldChg chg="ord">
        <pc:chgData name="Emily Arrowsmith" userId="47b5b8db-78d1-4ff5-86ce-a9135944e767" providerId="ADAL" clId="{BAC5BFF5-ED26-4D30-ADC7-687E26100F13}" dt="2023-09-11T13:53:15.098" v="1"/>
        <pc:sldMkLst>
          <pc:docMk/>
          <pc:sldMk cId="350086436" sldId="258"/>
        </pc:sldMkLst>
      </pc:sldChg>
      <pc:sldChg chg="modSp mod">
        <pc:chgData name="Emily Arrowsmith" userId="47b5b8db-78d1-4ff5-86ce-a9135944e767" providerId="ADAL" clId="{BAC5BFF5-ED26-4D30-ADC7-687E26100F13}" dt="2023-09-12T14:59:20.683" v="569" actId="20577"/>
        <pc:sldMkLst>
          <pc:docMk/>
          <pc:sldMk cId="1142148781" sldId="265"/>
        </pc:sldMkLst>
        <pc:spChg chg="mod">
          <ac:chgData name="Emily Arrowsmith" userId="47b5b8db-78d1-4ff5-86ce-a9135944e767" providerId="ADAL" clId="{BAC5BFF5-ED26-4D30-ADC7-687E26100F13}" dt="2023-09-12T14:59:20.683" v="569" actId="20577"/>
          <ac:spMkLst>
            <pc:docMk/>
            <pc:sldMk cId="1142148781" sldId="265"/>
            <ac:spMk id="2" creationId="{DCF9146C-8C2B-D7C7-DE75-0D21140C5BFB}"/>
          </ac:spMkLst>
        </pc:spChg>
      </pc:sldChg>
      <pc:sldChg chg="modSp mod">
        <pc:chgData name="Emily Arrowsmith" userId="47b5b8db-78d1-4ff5-86ce-a9135944e767" providerId="ADAL" clId="{BAC5BFF5-ED26-4D30-ADC7-687E26100F13}" dt="2023-09-11T13:53:28.192" v="17" actId="20577"/>
        <pc:sldMkLst>
          <pc:docMk/>
          <pc:sldMk cId="2781947830" sldId="283"/>
        </pc:sldMkLst>
        <pc:spChg chg="mod">
          <ac:chgData name="Emily Arrowsmith" userId="47b5b8db-78d1-4ff5-86ce-a9135944e767" providerId="ADAL" clId="{BAC5BFF5-ED26-4D30-ADC7-687E26100F13}" dt="2023-09-11T13:53:28.192" v="17" actId="20577"/>
          <ac:spMkLst>
            <pc:docMk/>
            <pc:sldMk cId="2781947830" sldId="283"/>
            <ac:spMk id="3" creationId="{40B7D6B1-4A95-830D-1214-2429BE83D060}"/>
          </ac:spMkLst>
        </pc:spChg>
      </pc:sldChg>
      <pc:sldChg chg="modSp mod">
        <pc:chgData name="Emily Arrowsmith" userId="47b5b8db-78d1-4ff5-86ce-a9135944e767" providerId="ADAL" clId="{BAC5BFF5-ED26-4D30-ADC7-687E26100F13}" dt="2023-09-12T14:58:15.156" v="568" actId="20577"/>
        <pc:sldMkLst>
          <pc:docMk/>
          <pc:sldMk cId="4033402343" sldId="284"/>
        </pc:sldMkLst>
        <pc:spChg chg="mod">
          <ac:chgData name="Emily Arrowsmith" userId="47b5b8db-78d1-4ff5-86ce-a9135944e767" providerId="ADAL" clId="{BAC5BFF5-ED26-4D30-ADC7-687E26100F13}" dt="2023-09-12T14:58:15.156" v="568" actId="20577"/>
          <ac:spMkLst>
            <pc:docMk/>
            <pc:sldMk cId="4033402343" sldId="284"/>
            <ac:spMk id="3" creationId="{40B7D6B1-4A95-830D-1214-2429BE83D060}"/>
          </ac:spMkLst>
        </pc:spChg>
        <pc:spChg chg="mod">
          <ac:chgData name="Emily Arrowsmith" userId="47b5b8db-78d1-4ff5-86ce-a9135944e767" providerId="ADAL" clId="{BAC5BFF5-ED26-4D30-ADC7-687E26100F13}" dt="2023-09-11T14:16:36.670" v="265" actId="6549"/>
          <ac:spMkLst>
            <pc:docMk/>
            <pc:sldMk cId="4033402343" sldId="284"/>
            <ac:spMk id="4" creationId="{8EB58B76-CB39-8E53-4425-6B28E48DB66D}"/>
          </ac:spMkLst>
        </pc:spChg>
        <pc:spChg chg="mod">
          <ac:chgData name="Emily Arrowsmith" userId="47b5b8db-78d1-4ff5-86ce-a9135944e767" providerId="ADAL" clId="{BAC5BFF5-ED26-4D30-ADC7-687E26100F13}" dt="2023-09-11T14:48:03.667" v="483" actId="33524"/>
          <ac:spMkLst>
            <pc:docMk/>
            <pc:sldMk cId="4033402343" sldId="284"/>
            <ac:spMk id="8" creationId="{62EC87F1-A333-AF8B-4CC3-C254F47697C0}"/>
          </ac:spMkLst>
        </pc:spChg>
      </pc:sldChg>
      <pc:sldChg chg="addSp delSp modSp mod">
        <pc:chgData name="Emily Arrowsmith" userId="47b5b8db-78d1-4ff5-86ce-a9135944e767" providerId="ADAL" clId="{BAC5BFF5-ED26-4D30-ADC7-687E26100F13}" dt="2023-09-12T14:56:28.909" v="567" actId="931"/>
        <pc:sldMkLst>
          <pc:docMk/>
          <pc:sldMk cId="567912185" sldId="285"/>
        </pc:sldMkLst>
        <pc:spChg chg="add del mod">
          <ac:chgData name="Emily Arrowsmith" userId="47b5b8db-78d1-4ff5-86ce-a9135944e767" providerId="ADAL" clId="{BAC5BFF5-ED26-4D30-ADC7-687E26100F13}" dt="2023-09-12T14:55:19.121" v="559" actId="931"/>
          <ac:spMkLst>
            <pc:docMk/>
            <pc:sldMk cId="567912185" sldId="285"/>
            <ac:spMk id="6" creationId="{8349F172-2307-9023-C60A-82762B28CB1F}"/>
          </ac:spMkLst>
        </pc:spChg>
        <pc:spChg chg="add del mod">
          <ac:chgData name="Emily Arrowsmith" userId="47b5b8db-78d1-4ff5-86ce-a9135944e767" providerId="ADAL" clId="{BAC5BFF5-ED26-4D30-ADC7-687E26100F13}" dt="2023-09-12T14:56:28.909" v="567" actId="931"/>
          <ac:spMkLst>
            <pc:docMk/>
            <pc:sldMk cId="567912185" sldId="285"/>
            <ac:spMk id="11" creationId="{320FCE4A-E076-9EB9-199D-3C43A98F3682}"/>
          </ac:spMkLst>
        </pc:spChg>
        <pc:picChg chg="del">
          <ac:chgData name="Emily Arrowsmith" userId="47b5b8db-78d1-4ff5-86ce-a9135944e767" providerId="ADAL" clId="{BAC5BFF5-ED26-4D30-ADC7-687E26100F13}" dt="2023-09-12T14:51:52.171" v="558" actId="478"/>
          <ac:picMkLst>
            <pc:docMk/>
            <pc:sldMk cId="567912185" sldId="285"/>
            <ac:picMk id="5" creationId="{C29E8A3E-F4AC-FEF2-6FA0-8B2CEE0B061F}"/>
          </ac:picMkLst>
        </pc:picChg>
        <pc:picChg chg="add del mod">
          <ac:chgData name="Emily Arrowsmith" userId="47b5b8db-78d1-4ff5-86ce-a9135944e767" providerId="ADAL" clId="{BAC5BFF5-ED26-4D30-ADC7-687E26100F13}" dt="2023-09-12T14:55:37.908" v="566" actId="478"/>
          <ac:picMkLst>
            <pc:docMk/>
            <pc:sldMk cId="567912185" sldId="285"/>
            <ac:picMk id="9" creationId="{BE9944C5-A42C-FA1D-7A0C-AA8B1408F278}"/>
          </ac:picMkLst>
        </pc:picChg>
        <pc:picChg chg="add mod">
          <ac:chgData name="Emily Arrowsmith" userId="47b5b8db-78d1-4ff5-86ce-a9135944e767" providerId="ADAL" clId="{BAC5BFF5-ED26-4D30-ADC7-687E26100F13}" dt="2023-09-12T14:56:28.909" v="567" actId="931"/>
          <ac:picMkLst>
            <pc:docMk/>
            <pc:sldMk cId="567912185" sldId="285"/>
            <ac:picMk id="13" creationId="{4E16E1FC-B49F-8B93-13A2-06DC531CFFCE}"/>
          </ac:picMkLst>
        </pc:picChg>
      </pc:sldChg>
      <pc:sldChg chg="modSp mod">
        <pc:chgData name="Emily Arrowsmith" userId="47b5b8db-78d1-4ff5-86ce-a9135944e767" providerId="ADAL" clId="{BAC5BFF5-ED26-4D30-ADC7-687E26100F13}" dt="2023-09-12T14:59:29.261" v="570" actId="6549"/>
        <pc:sldMkLst>
          <pc:docMk/>
          <pc:sldMk cId="1234023915" sldId="289"/>
        </pc:sldMkLst>
        <pc:spChg chg="mod">
          <ac:chgData name="Emily Arrowsmith" userId="47b5b8db-78d1-4ff5-86ce-a9135944e767" providerId="ADAL" clId="{BAC5BFF5-ED26-4D30-ADC7-687E26100F13}" dt="2023-09-12T14:59:29.261" v="570" actId="6549"/>
          <ac:spMkLst>
            <pc:docMk/>
            <pc:sldMk cId="1234023915" sldId="289"/>
            <ac:spMk id="2" creationId="{7648E208-DB05-F44E-6735-FE6A3B3F84C3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3753C0F-E597-0770-B30A-71BB3D96683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272641-FE14-46EC-ADDC-CA94E01E2CC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6353B5-04C2-4743-8706-38D39C5C9283}" type="datetimeFigureOut">
              <a:rPr lang="en-GB" smtClean="0"/>
              <a:t>20/10/2023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98E359-831D-07D2-9512-944C95B8FFA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6615FD-50AD-D760-F983-C51881EFFE4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E36D7E-1930-4E74-8C26-C7E98C9F6F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724487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EE4DCA-625F-4472-BEE9-2CBFBD032A22}" type="datetimeFigureOut">
              <a:rPr lang="en-GB" smtClean="0"/>
              <a:t>20/10/2023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65042A-08D6-43F4-9209-7C0BF31FE5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3181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65042A-08D6-43F4-9209-7C0BF31FE52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33174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65042A-08D6-43F4-9209-7C0BF31FE52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09252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65042A-08D6-43F4-9209-7C0BF31FE52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7495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65042A-08D6-43F4-9209-7C0BF31FE52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45311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65042A-08D6-43F4-9209-7C0BF31FE522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0189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1A41932A-990E-57F0-A25D-EE5E5835CA8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518" y="1372165"/>
            <a:ext cx="4134964" cy="5312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482154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C9216FF-057F-8EAE-8162-02FB4659A5D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64401" y="0"/>
            <a:ext cx="4064400" cy="30852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2934A7-BB27-0705-778A-9BC1A80F5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404813"/>
            <a:ext cx="3250800" cy="3952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3D824-2B92-00E0-3B10-2E7351FAE0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7" y="1412875"/>
            <a:ext cx="3250800" cy="4464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09A4F-CF52-ABB2-91FD-CF9C01BF0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426E9-8675-4CE9-B856-CC0A645C3D4E}" type="datetime1">
              <a:rPr lang="en-GB" smtClean="0"/>
              <a:t>20/10/2023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5B9B47-9D04-96FB-8B95-D7BC38470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Footer goes here and can be edited via Insert &gt; Header &amp;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9D9458-0376-0EC1-BA89-A49552E19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0787A0C-7E24-FD7E-8658-2553C0A0E2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8" y="800100"/>
            <a:ext cx="3250800" cy="395287"/>
          </a:xfrm>
        </p:spPr>
        <p:txBody>
          <a:bodyPr/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10">
            <a:extLst>
              <a:ext uri="{FF2B5EF4-FFF2-40B4-BE49-F238E27FC236}">
                <a16:creationId xmlns:a16="http://schemas.microsoft.com/office/drawing/2014/main" id="{91705A0C-7A0E-6607-8870-DDEFC81BF96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27600" y="0"/>
            <a:ext cx="4064400" cy="30852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43AC78D3-BC67-6E65-8CC6-FA23B778A62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064401" y="3080649"/>
            <a:ext cx="4064400" cy="308520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49D3DEDB-3F21-2EEC-B1F9-33EF96CEA45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27600" y="3080649"/>
            <a:ext cx="4064400" cy="3085201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130544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234F8-2641-2C85-C24D-73F6519BA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E0890B-4FD4-B03A-C10B-4677DD535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C5304-781C-4B73-9632-492602E75B70}" type="datetime1">
              <a:rPr lang="en-GB" smtClean="0"/>
              <a:t>20/10/2023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60A4E0-7E5C-2243-D0D1-122F0A8B7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Footer goes here and can be edited via Insert &gt; Header &amp;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7C8E6F-5C40-8F8F-62DE-E4DAF4E24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C4974956-8EEE-EB6A-41FF-7C75E1B668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8" y="800100"/>
            <a:ext cx="11376025" cy="395287"/>
          </a:xfrm>
        </p:spPr>
        <p:txBody>
          <a:bodyPr/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A5EC3117-C9EE-B5F5-EEC4-ED8F77FE2B5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7989" y="1412875"/>
            <a:ext cx="11376024" cy="446405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8276529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CBBBA-B749-218C-54ED-3B48437A0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1412875"/>
            <a:ext cx="8218941" cy="4464050"/>
          </a:xfrm>
        </p:spPr>
        <p:txBody>
          <a:bodyPr anchor="t"/>
          <a:lstStyle>
            <a:lvl1pPr>
              <a:lnSpc>
                <a:spcPct val="100000"/>
              </a:lnSpc>
              <a:defRPr sz="7200" b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5" name="Picture 4" descr="Text, logo&#10;&#10;Description automatically generated with medium confidence">
            <a:extLst>
              <a:ext uri="{FF2B5EF4-FFF2-40B4-BE49-F238E27FC236}">
                <a16:creationId xmlns:a16="http://schemas.microsoft.com/office/drawing/2014/main" id="{0AE79CCA-8573-A565-1C83-E8D0306B400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69" y="6340216"/>
            <a:ext cx="1499125" cy="610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986336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EA8004-5772-E304-8238-F2C2CCD05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764FC-9317-4C43-819E-8AC51229C02A}" type="datetime1">
              <a:rPr lang="en-GB" smtClean="0"/>
              <a:t>20/10/2023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0C92CA-A09D-0292-7A9E-B78FD28FA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Footer goes here and can be edited via Insert &gt; Header &amp;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756BF4-F358-FD3F-7779-D2C49724F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B402B67-B28A-6764-0AF4-B5D3EC635C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77166" y="2126295"/>
            <a:ext cx="9237669" cy="3750629"/>
          </a:xfrm>
        </p:spPr>
        <p:txBody>
          <a:bodyPr anchor="t"/>
          <a:lstStyle>
            <a:lvl1pPr>
              <a:spcAft>
                <a:spcPts val="2400"/>
              </a:spcAft>
              <a:defRPr sz="4000" b="1">
                <a:solidFill>
                  <a:schemeClr val="bg1"/>
                </a:solidFill>
                <a:latin typeface="Zilla Slab" pitchFamily="2" charset="0"/>
                <a:ea typeface="Zilla Slab" pitchFamily="2" charset="0"/>
                <a:cs typeface="Poppins SemiBold" panose="00000700000000000000" pitchFamily="2" charset="0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3pPr>
            <a:lvl4pPr>
              <a:defRPr sz="3000">
                <a:solidFill>
                  <a:schemeClr val="bg1"/>
                </a:solidFill>
              </a:defRPr>
            </a:lvl4pPr>
            <a:lvl5pPr>
              <a:defRPr sz="3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384569E-C09F-90B6-EFA9-087D1CD7DB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4170" t="17623" r="43429" b="68420"/>
          <a:stretch/>
        </p:blipFill>
        <p:spPr>
          <a:xfrm>
            <a:off x="371920" y="368061"/>
            <a:ext cx="756771" cy="12413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EDA6D4B-2B9F-437D-E697-34F64780A3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4170" t="17623" r="43429" b="68420"/>
          <a:stretch/>
        </p:blipFill>
        <p:spPr>
          <a:xfrm rot="10800000">
            <a:off x="11072792" y="4668132"/>
            <a:ext cx="756771" cy="1241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27238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36668-9440-2FC4-1A20-CEA2160E1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A156BD-F388-30EA-2720-04061953B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CC1E8-D41A-48CF-82C5-0646AE7114C7}" type="datetime1">
              <a:rPr lang="en-GB" smtClean="0"/>
              <a:t>20/10/2023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FDBFEE-0509-16B7-5DAE-5E0DB02DD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Footer goes here and can be edited via Insert &gt; Header &amp;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AB126A-2C1E-4241-BBEB-C3AA6FE62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E6B4BB29-23C8-3620-D92A-9EA9B33C58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8" y="800100"/>
            <a:ext cx="11376025" cy="395287"/>
          </a:xfrm>
        </p:spPr>
        <p:txBody>
          <a:bodyPr/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1818251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B01DE9-7247-71C2-3301-8F43BD947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F2A21-F774-44DF-9380-FE0962A0AE0A}" type="datetime1">
              <a:rPr lang="en-GB" smtClean="0"/>
              <a:t>20/10/2023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F1F649-B08E-D628-15EF-6CAEE985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Footer goes here and can be edited via Insert &gt; Header &amp;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0EDFB5-B3BA-ADA8-4600-FCDAFA1A8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446497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1C1E3-6A7C-C21D-910D-C4B7DFFF52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54729" y="1666843"/>
            <a:ext cx="7282542" cy="2008414"/>
          </a:xfrm>
        </p:spPr>
        <p:txBody>
          <a:bodyPr anchor="b"/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E0DA90-2FF2-F36C-F9FF-CD7A192F00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54729" y="3729685"/>
            <a:ext cx="7282542" cy="139095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EADC20EB-4616-9C96-DCE7-BF2376DD3FE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580" y="5494800"/>
            <a:ext cx="854840" cy="1098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82915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39B48-A3C4-5BF5-4493-68759FC78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404813"/>
            <a:ext cx="7544027" cy="1008062"/>
          </a:xfrm>
        </p:spPr>
        <p:txBody>
          <a:bodyPr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4D5C21-320D-964A-E080-1DF15E655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FA7F4-BE3E-44B4-90AD-D48B4485BCA6}" type="datetime1">
              <a:rPr lang="en-GB" smtClean="0"/>
              <a:t>20/10/2023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81B8E6-E254-2C88-8669-5D18B7A6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Footer goes here and can be edited via Insert &gt; Header &amp;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3EF39E-07E4-AF9A-4C47-1B062B97F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A898F8F-C237-F668-CC7C-B681229986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8" y="1412875"/>
            <a:ext cx="7544026" cy="446405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+mn-lt"/>
                <a:cs typeface="Poppins SemiBold" panose="00000700000000000000" pitchFamily="2" charset="0"/>
              </a:defRPr>
            </a:lvl1pPr>
            <a:lvl2pPr>
              <a:defRPr sz="2400" b="1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2pPr>
            <a:lvl3pPr>
              <a:defRPr sz="3200">
                <a:solidFill>
                  <a:schemeClr val="accent2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3pPr>
            <a:lvl4pPr>
              <a:defRPr sz="24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4pPr>
            <a:lvl5pPr>
              <a:defRPr sz="24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8" name="Picture 7" descr="Text, logo&#10;&#10;Description automatically generated with medium confidence">
            <a:extLst>
              <a:ext uri="{FF2B5EF4-FFF2-40B4-BE49-F238E27FC236}">
                <a16:creationId xmlns:a16="http://schemas.microsoft.com/office/drawing/2014/main" id="{2C0C0618-3848-863F-AF36-67A266F4893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7" y="6331809"/>
            <a:ext cx="1499126" cy="610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405417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0AC38-BED1-9031-E2E0-CB195EDFD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26F26-EA3D-40AC-124C-008BE90D71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CC11D5-984D-8680-D542-25A06BDC5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D961A-D8F4-44E7-B5C9-A7DE0A101ECA}" type="datetime1">
              <a:rPr lang="en-GB" smtClean="0"/>
              <a:t>20/10/2023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E529F-F811-2979-BFFA-08BB8BC2F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Footer goes here and can be edited via Insert &gt; Header &amp;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A69BFE-A663-D9A7-8252-C85369469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A246557-6F31-88C5-A983-16CD7C60F4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8" y="800100"/>
            <a:ext cx="11376025" cy="395287"/>
          </a:xfrm>
        </p:spPr>
        <p:txBody>
          <a:bodyPr/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74669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934A7-BB27-0705-778A-9BC1A80F5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3D824-2B92-00E0-3B10-2E7351FAE0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8" y="1412875"/>
            <a:ext cx="5383212" cy="4464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16325E-A8D8-4356-8054-A314C1AF0A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802" y="1412875"/>
            <a:ext cx="5383212" cy="4464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09A4F-CF52-ABB2-91FD-CF9C01BF0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E8742-3437-4809-B7E6-772BE3780EAE}" type="datetime1">
              <a:rPr lang="en-GB" smtClean="0"/>
              <a:t>20/10/2023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5B9B47-9D04-96FB-8B95-D7BC38470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Footer goes here and can be edited via Insert &gt; Header &amp;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9D9458-0376-0EC1-BA89-A49552E19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0787A0C-7E24-FD7E-8658-2553C0A0E2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8" y="800100"/>
            <a:ext cx="11376025" cy="395287"/>
          </a:xfrm>
        </p:spPr>
        <p:txBody>
          <a:bodyPr/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0358580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934A7-BB27-0705-778A-9BC1A80F5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3D824-2B92-00E0-3B10-2E7351FAE0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7" y="1412875"/>
            <a:ext cx="3600000" cy="4464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16325E-A8D8-4356-8054-A314C1AF0A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96000" y="1412875"/>
            <a:ext cx="3600000" cy="4464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09A4F-CF52-ABB2-91FD-CF9C01BF0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34CBD-FAAF-440A-B656-FC885583DB64}" type="datetime1">
              <a:rPr lang="en-GB" smtClean="0"/>
              <a:t>20/10/2023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5B9B47-9D04-96FB-8B95-D7BC38470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Footer goes here and can be edited via Insert &gt; Header &amp;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9D9458-0376-0EC1-BA89-A49552E19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0787A0C-7E24-FD7E-8658-2553C0A0E2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8" y="800100"/>
            <a:ext cx="11376025" cy="395287"/>
          </a:xfrm>
        </p:spPr>
        <p:txBody>
          <a:bodyPr/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442FE734-AFE0-B1F3-CC1B-3E3E2CF01EDC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184012" y="1412875"/>
            <a:ext cx="3600000" cy="4464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8645815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s and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934A7-BB27-0705-778A-9BC1A80F5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3D824-2B92-00E0-3B10-2E7351FAE0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8" y="3428999"/>
            <a:ext cx="2520000" cy="2447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16325E-A8D8-4356-8054-A314C1AF0A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359996" y="3428999"/>
            <a:ext cx="2520000" cy="2447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09A4F-CF52-ABB2-91FD-CF9C01BF0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F11C5-F58A-4E64-99BA-32FC35AFEEBA}" type="datetime1">
              <a:rPr lang="en-GB" smtClean="0"/>
              <a:t>20/10/2023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5B9B47-9D04-96FB-8B95-D7BC38470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Footer goes here and can be edited via Insert &gt; Header &amp;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9D9458-0376-0EC1-BA89-A49552E19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0787A0C-7E24-FD7E-8658-2553C0A0E2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8" y="800100"/>
            <a:ext cx="11376025" cy="395287"/>
          </a:xfrm>
        </p:spPr>
        <p:txBody>
          <a:bodyPr/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442FE734-AFE0-B1F3-CC1B-3E3E2CF01EDC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312004" y="3428999"/>
            <a:ext cx="2520000" cy="2447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FE114FC7-0CEF-78EA-81D5-13F904439817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9264012" y="3439947"/>
            <a:ext cx="2520000" cy="2447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3D6E4806-EF51-7738-5081-35DBFB7F26B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07988" y="1412875"/>
            <a:ext cx="2519362" cy="167005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985B9A86-D016-E2F8-6DC8-3EC679C890C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359996" y="1412875"/>
            <a:ext cx="2519362" cy="167005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A036BBBE-770C-5CC6-080F-DD0A384DE65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312004" y="1412875"/>
            <a:ext cx="2519362" cy="167005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5" name="Picture Placeholder 11">
            <a:extLst>
              <a:ext uri="{FF2B5EF4-FFF2-40B4-BE49-F238E27FC236}">
                <a16:creationId xmlns:a16="http://schemas.microsoft.com/office/drawing/2014/main" id="{855CEC3F-086A-C921-AB4B-5EBE1EABAD1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264012" y="1412875"/>
            <a:ext cx="2519362" cy="167005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>
            <a:extLst>
              <a:ext uri="{FF2B5EF4-FFF2-40B4-BE49-F238E27FC236}">
                <a16:creationId xmlns:a16="http://schemas.microsoft.com/office/drawing/2014/main" id="{D8D9E045-ED6F-389B-BB22-BD43E893ADDF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07988" y="4206874"/>
            <a:ext cx="2519362" cy="167005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1">
            <a:extLst>
              <a:ext uri="{FF2B5EF4-FFF2-40B4-BE49-F238E27FC236}">
                <a16:creationId xmlns:a16="http://schemas.microsoft.com/office/drawing/2014/main" id="{2B7752FB-A422-0552-A996-69C03203640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359996" y="4220328"/>
            <a:ext cx="2519362" cy="167005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Picture Placeholder 11">
            <a:extLst>
              <a:ext uri="{FF2B5EF4-FFF2-40B4-BE49-F238E27FC236}">
                <a16:creationId xmlns:a16="http://schemas.microsoft.com/office/drawing/2014/main" id="{B48915FB-A801-2283-D0E2-4BA82A245426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312004" y="4220328"/>
            <a:ext cx="2519362" cy="167005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3039988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C9216FF-057F-8EAE-8162-02FB4659A5D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1" y="0"/>
            <a:ext cx="6096000" cy="616585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2934A7-BB27-0705-778A-9BC1A80F5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5383212" cy="3952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3D824-2B92-00E0-3B10-2E7351FAE0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8" y="1412875"/>
            <a:ext cx="5383212" cy="4464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09A4F-CF52-ABB2-91FD-CF9C01BF0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DF60B-77A2-461F-AC4B-A430DD4E760C}" type="datetime1">
              <a:rPr lang="en-GB" smtClean="0"/>
              <a:t>20/10/2023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5B9B47-9D04-96FB-8B95-D7BC38470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Footer goes here and can be edited via Insert &gt; Header &amp;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9D9458-0376-0EC1-BA89-A49552E19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0787A0C-7E24-FD7E-8658-2553C0A0E2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9" y="800100"/>
            <a:ext cx="5383212" cy="395287"/>
          </a:xfrm>
        </p:spPr>
        <p:txBody>
          <a:bodyPr/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4986725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C9216FF-057F-8EAE-8162-02FB4659A5D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63200" y="0"/>
            <a:ext cx="8128800" cy="616585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2934A7-BB27-0705-778A-9BC1A80F5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404813"/>
            <a:ext cx="3250800" cy="3952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3D824-2B92-00E0-3B10-2E7351FAE0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7" y="1412875"/>
            <a:ext cx="3250800" cy="4464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09A4F-CF52-ABB2-91FD-CF9C01BF0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FA80C-C9FD-4669-88D7-3387B236F5F3}" type="datetime1">
              <a:rPr lang="en-GB" smtClean="0"/>
              <a:t>20/10/2023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5B9B47-9D04-96FB-8B95-D7BC38470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Footer goes here and can be edited via Insert &gt; Header &amp;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9D9458-0376-0EC1-BA89-A49552E19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0787A0C-7E24-FD7E-8658-2553C0A0E2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8" y="800100"/>
            <a:ext cx="3250800" cy="395287"/>
          </a:xfrm>
        </p:spPr>
        <p:txBody>
          <a:bodyPr/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6648814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4F09139-C580-AE75-48A4-4E521138A19D}"/>
              </a:ext>
            </a:extLst>
          </p:cNvPr>
          <p:cNvSpPr/>
          <p:nvPr userDrawn="1"/>
        </p:nvSpPr>
        <p:spPr>
          <a:xfrm>
            <a:off x="0" y="6165850"/>
            <a:ext cx="12192000" cy="6921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solidFill>
                <a:schemeClr val="bg1"/>
              </a:solidFill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0F4440-CEDC-0D92-E0D5-5C1E3B59B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404813"/>
            <a:ext cx="11376025" cy="39528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CA021F-8558-9528-DA3D-486CCDBEB5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86" y="1412876"/>
            <a:ext cx="11376025" cy="44640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D1A8F0-AC4B-E4A0-94D0-99C4BFD973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84071" y="6426366"/>
            <a:ext cx="2743200" cy="21070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F7F1BAAB-B01D-47D4-A966-7DC734C835B7}" type="datetime1">
              <a:rPr lang="en-GB" smtClean="0"/>
              <a:t>20/10/2023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C0FC7A-298A-77A0-6596-56B0B3FD8C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0" y="6426366"/>
            <a:ext cx="5244441" cy="21070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Footer goes here and can be edited via Insert &gt; Header &amp;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517C40-7EB7-0CFD-6F6C-54AE57DE17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60727" y="6426365"/>
            <a:ext cx="423286" cy="21070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000" b="0">
                <a:solidFill>
                  <a:schemeClr val="bg1"/>
                </a:solidFill>
              </a:defRPr>
            </a:lvl1pPr>
          </a:lstStyle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" name="Picture 9" descr="Text, logo&#10;&#10;Description automatically generated with medium confidence">
            <a:extLst>
              <a:ext uri="{FF2B5EF4-FFF2-40B4-BE49-F238E27FC236}">
                <a16:creationId xmlns:a16="http://schemas.microsoft.com/office/drawing/2014/main" id="{F110622E-97C8-31A8-466F-292992C4030E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6" y="6331809"/>
            <a:ext cx="1499125" cy="610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082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49" r:id="rId2"/>
    <p:sldLayoutId id="2147483665" r:id="rId3"/>
    <p:sldLayoutId id="2147483650" r:id="rId4"/>
    <p:sldLayoutId id="2147483652" r:id="rId5"/>
    <p:sldLayoutId id="2147483657" r:id="rId6"/>
    <p:sldLayoutId id="2147483662" r:id="rId7"/>
    <p:sldLayoutId id="2147483663" r:id="rId8"/>
    <p:sldLayoutId id="2147483658" r:id="rId9"/>
    <p:sldLayoutId id="2147483664" r:id="rId10"/>
    <p:sldLayoutId id="2147483660" r:id="rId11"/>
    <p:sldLayoutId id="2147483651" r:id="rId12"/>
    <p:sldLayoutId id="2147483659" r:id="rId13"/>
    <p:sldLayoutId id="2147483654" r:id="rId14"/>
    <p:sldLayoutId id="2147483655" r:id="rId15"/>
  </p:sldLayoutIdLst>
  <p:transition>
    <p:fade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600" b="0" kern="1200">
          <a:solidFill>
            <a:schemeClr val="accent1"/>
          </a:solidFill>
          <a:latin typeface="Poppins SemiBold" panose="00000700000000000000" pitchFamily="2" charset="0"/>
          <a:ea typeface="+mn-ea"/>
          <a:cs typeface="Poppins SemiBold" panose="00000700000000000000" pitchFamily="2" charset="0"/>
        </a:defRPr>
      </a:lvl2pPr>
      <a:lvl3pPr marL="0" indent="0" algn="l" defTabSz="914400" rtl="0" eaLnBrk="1" latinLnBrk="0" hangingPunct="1">
        <a:lnSpc>
          <a:spcPct val="100000"/>
        </a:lnSpc>
        <a:spcBef>
          <a:spcPts val="1200"/>
        </a:spcBef>
        <a:spcAft>
          <a:spcPts val="1200"/>
        </a:spcAft>
        <a:buFont typeface="Arial" panose="020B0604020202020204" pitchFamily="34" charset="0"/>
        <a:buNone/>
        <a:defRPr sz="2000" b="1" kern="1200">
          <a:solidFill>
            <a:schemeClr val="tx2"/>
          </a:solidFill>
          <a:latin typeface="+mj-lt"/>
          <a:ea typeface="+mn-ea"/>
          <a:cs typeface="+mn-cs"/>
        </a:defRPr>
      </a:lvl3pPr>
      <a:lvl4pPr marL="360000" indent="-36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720000" indent="-36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257" userDrawn="1">
          <p15:clr>
            <a:srgbClr val="F26B43"/>
          </p15:clr>
        </p15:guide>
        <p15:guide id="4" pos="7423" userDrawn="1">
          <p15:clr>
            <a:srgbClr val="F26B43"/>
          </p15:clr>
        </p15:guide>
        <p15:guide id="5" orient="horz" pos="255" userDrawn="1">
          <p15:clr>
            <a:srgbClr val="F26B43"/>
          </p15:clr>
        </p15:guide>
        <p15:guide id="6" orient="horz" pos="3884" userDrawn="1">
          <p15:clr>
            <a:srgbClr val="F26B43"/>
          </p15:clr>
        </p15:guide>
        <p15:guide id="7" orient="horz" pos="3702" userDrawn="1">
          <p15:clr>
            <a:srgbClr val="F26B43"/>
          </p15:clr>
        </p15:guide>
        <p15:guide id="8" orient="horz" pos="89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D525D-DC8B-1131-02E2-361C35457A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Welcome to Girlguiding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5F6F5F-6ADB-06BB-06A0-574E78E6CE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Learn more about volunteering with us and meet other new volunteers.</a:t>
            </a:r>
            <a:endParaRPr lang="en-GB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296B22E5-01DA-7D21-EE54-2ADD3FE845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260" y="5503989"/>
            <a:ext cx="815479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557564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752FDF-00D2-75F3-78FC-CF24E1717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10</a:t>
            </a:fld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76D6A4F-5080-188D-43BC-0DE62D85CDC6}"/>
              </a:ext>
            </a:extLst>
          </p:cNvPr>
          <p:cNvCxnSpPr/>
          <p:nvPr/>
        </p:nvCxnSpPr>
        <p:spPr>
          <a:xfrm>
            <a:off x="2070518" y="5103862"/>
            <a:ext cx="831603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0E85945-26B1-92ED-C657-5ACA5000B242}"/>
              </a:ext>
            </a:extLst>
          </p:cNvPr>
          <p:cNvCxnSpPr/>
          <p:nvPr/>
        </p:nvCxnSpPr>
        <p:spPr>
          <a:xfrm flipV="1">
            <a:off x="2086284" y="4685638"/>
            <a:ext cx="0" cy="40990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CDFA1DEB-FB75-8C47-17E1-D7B347C5FF4F}"/>
              </a:ext>
            </a:extLst>
          </p:cNvPr>
          <p:cNvSpPr txBox="1"/>
          <p:nvPr/>
        </p:nvSpPr>
        <p:spPr>
          <a:xfrm>
            <a:off x="1696227" y="4280723"/>
            <a:ext cx="748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/>
              <a:t>4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9B08DD9-C94E-0604-A8C6-55FE685E493C}"/>
              </a:ext>
            </a:extLst>
          </p:cNvPr>
          <p:cNvCxnSpPr/>
          <p:nvPr/>
        </p:nvCxnSpPr>
        <p:spPr>
          <a:xfrm flipV="1">
            <a:off x="6237563" y="4691627"/>
            <a:ext cx="0" cy="40990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D26EF01-791F-0B94-2373-C37B7C5F68B0}"/>
              </a:ext>
            </a:extLst>
          </p:cNvPr>
          <p:cNvCxnSpPr/>
          <p:nvPr/>
        </p:nvCxnSpPr>
        <p:spPr>
          <a:xfrm flipV="1">
            <a:off x="10386550" y="4669516"/>
            <a:ext cx="0" cy="40990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6D87258-E137-A33D-623E-B6E5554B260D}"/>
              </a:ext>
            </a:extLst>
          </p:cNvPr>
          <p:cNvSpPr txBox="1"/>
          <p:nvPr/>
        </p:nvSpPr>
        <p:spPr>
          <a:xfrm>
            <a:off x="5863893" y="4265614"/>
            <a:ext cx="748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/>
              <a:t>10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5CA1AD-ADE9-F1B2-7678-F25CD36A5701}"/>
              </a:ext>
            </a:extLst>
          </p:cNvPr>
          <p:cNvSpPr txBox="1"/>
          <p:nvPr/>
        </p:nvSpPr>
        <p:spPr>
          <a:xfrm>
            <a:off x="9989910" y="4269695"/>
            <a:ext cx="748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/>
              <a:t>18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59D639A-1F2C-C052-58F7-84B56F49E154}"/>
              </a:ext>
            </a:extLst>
          </p:cNvPr>
          <p:cNvCxnSpPr/>
          <p:nvPr/>
        </p:nvCxnSpPr>
        <p:spPr>
          <a:xfrm flipV="1">
            <a:off x="4079265" y="4761570"/>
            <a:ext cx="0" cy="34531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98C5DA0-938E-F201-6140-CAD922C9B109}"/>
              </a:ext>
            </a:extLst>
          </p:cNvPr>
          <p:cNvCxnSpPr>
            <a:cxnSpLocks/>
          </p:cNvCxnSpPr>
          <p:nvPr/>
        </p:nvCxnSpPr>
        <p:spPr>
          <a:xfrm flipV="1">
            <a:off x="8150666" y="4799420"/>
            <a:ext cx="0" cy="29276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945E9F6-D403-3B62-C927-AD9E5B251C35}"/>
              </a:ext>
            </a:extLst>
          </p:cNvPr>
          <p:cNvSpPr txBox="1"/>
          <p:nvPr/>
        </p:nvSpPr>
        <p:spPr>
          <a:xfrm>
            <a:off x="3704494" y="4443918"/>
            <a:ext cx="748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/>
              <a:t>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0B15741-ACF6-B30F-D755-E988057CDBBB}"/>
              </a:ext>
            </a:extLst>
          </p:cNvPr>
          <p:cNvSpPr txBox="1"/>
          <p:nvPr/>
        </p:nvSpPr>
        <p:spPr>
          <a:xfrm>
            <a:off x="7807434" y="4328763"/>
            <a:ext cx="748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/>
              <a:t>14</a:t>
            </a:r>
          </a:p>
        </p:txBody>
      </p:sp>
      <p:pic>
        <p:nvPicPr>
          <p:cNvPr id="16" name="Picture 15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C208FFB9-DAD3-23D4-6B8B-AFC93F3F9C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002" y="1949737"/>
            <a:ext cx="2196000" cy="237549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0289FDE-2A68-CE03-596F-6AAD7CB531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302" y="1802976"/>
            <a:ext cx="2340000" cy="2459613"/>
          </a:xfrm>
          <a:prstGeom prst="rect">
            <a:avLst/>
          </a:prstGeom>
        </p:spPr>
      </p:pic>
      <p:pic>
        <p:nvPicPr>
          <p:cNvPr id="18" name="Picture 17" descr="A picture containing female&#10;&#10;Description automatically generated">
            <a:extLst>
              <a:ext uri="{FF2B5EF4-FFF2-40B4-BE49-F238E27FC236}">
                <a16:creationId xmlns:a16="http://schemas.microsoft.com/office/drawing/2014/main" id="{A59FB87A-F7D3-155A-CCD7-815449072F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384" y="1530461"/>
            <a:ext cx="2483141" cy="2739234"/>
          </a:xfrm>
          <a:prstGeom prst="rect">
            <a:avLst/>
          </a:prstGeom>
        </p:spPr>
      </p:pic>
      <p:pic>
        <p:nvPicPr>
          <p:cNvPr id="19" name="Picture 18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A4D62997-6F76-76FC-AE5C-AA63D709AF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6016" y="2074894"/>
            <a:ext cx="2052000" cy="2190720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69292A84-8D18-01CE-EFB3-E81FEB656098}"/>
              </a:ext>
            </a:extLst>
          </p:cNvPr>
          <p:cNvSpPr txBox="1">
            <a:spLocks/>
          </p:cNvSpPr>
          <p:nvPr/>
        </p:nvSpPr>
        <p:spPr>
          <a:xfrm>
            <a:off x="407988" y="404813"/>
            <a:ext cx="5383212" cy="3952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/>
              <a:t>Timeline</a:t>
            </a:r>
          </a:p>
        </p:txBody>
      </p:sp>
    </p:spTree>
    <p:extLst>
      <p:ext uri="{BB962C8B-B14F-4D97-AF65-F5344CB8AC3E}">
        <p14:creationId xmlns:p14="http://schemas.microsoft.com/office/powerpoint/2010/main" val="4282877027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5F067-4DBC-5FCB-A623-EAE8FD260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6" y="404813"/>
            <a:ext cx="3655213" cy="395287"/>
          </a:xfrm>
        </p:spPr>
        <p:txBody>
          <a:bodyPr/>
          <a:lstStyle/>
          <a:p>
            <a:r>
              <a:rPr lang="en-GB"/>
              <a:t>The learning platform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B7D6B1-4A95-830D-1214-2429BE83D0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6" y="1359652"/>
            <a:ext cx="3250800" cy="4246646"/>
          </a:xfrm>
        </p:spPr>
        <p:txBody>
          <a:bodyPr/>
          <a:lstStyle/>
          <a:p>
            <a:r>
              <a:rPr lang="en-GB" sz="1800"/>
              <a:t>The learning platform holds a variety of courses both   e-learning and webinars. Some of which you need to complete, others are optional extras to boost your knowledge and confidence.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GB"/>
              <a:t>A Safe Space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GB"/>
              <a:t>The Programme training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GB"/>
              <a:t>Accounts management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GB"/>
              <a:t>Including all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GB"/>
              <a:t>And much more!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D309F8-6B6E-567A-8ECC-B1AD179A1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11</a:t>
            </a:fld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406A8DA-8972-32B9-F215-F43FCE50EF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868" t="9500" r="5175" b="9999"/>
          <a:stretch/>
        </p:blipFill>
        <p:spPr>
          <a:xfrm>
            <a:off x="3719781" y="1028700"/>
            <a:ext cx="8472219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4305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8E208-DB05-F44E-6735-FE6A3B3F8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Jargon Busting!</a:t>
            </a:r>
            <a:br>
              <a:rPr lang="en-GB"/>
            </a:br>
            <a:br>
              <a:rPr lang="en-GB"/>
            </a:br>
            <a:r>
              <a:rPr lang="en-GB" sz="2800"/>
              <a:t>We’ve picked some words and phrases that might trip you up as a new volunteer.</a:t>
            </a:r>
            <a:br>
              <a:rPr lang="en-GB" sz="2800"/>
            </a:br>
            <a:r>
              <a:rPr lang="en-GB" sz="2800">
                <a:solidFill>
                  <a:schemeClr val="accent2"/>
                </a:solidFill>
              </a:rPr>
              <a:t>Test your knowledge, or just have a guess!</a:t>
            </a:r>
            <a:endParaRPr lang="en-GB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787616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4">
            <a:extLst>
              <a:ext uri="{FF2B5EF4-FFF2-40B4-BE49-F238E27FC236}">
                <a16:creationId xmlns:a16="http://schemas.microsoft.com/office/drawing/2014/main" id="{FF97E6CC-9694-09A1-B5C3-6161FBF3BC7D}"/>
              </a:ext>
            </a:extLst>
          </p:cNvPr>
          <p:cNvSpPr/>
          <p:nvPr/>
        </p:nvSpPr>
        <p:spPr>
          <a:xfrm>
            <a:off x="1331493" y="1470860"/>
            <a:ext cx="6256423" cy="3916279"/>
          </a:xfrm>
          <a:prstGeom prst="cloud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>
                <a:solidFill>
                  <a:schemeClr val="tx2"/>
                </a:solidFill>
              </a:rPr>
              <a:t>Commissioner</a:t>
            </a:r>
            <a:endParaRPr lang="en-GB" sz="1400" b="1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629781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4">
            <a:extLst>
              <a:ext uri="{FF2B5EF4-FFF2-40B4-BE49-F238E27FC236}">
                <a16:creationId xmlns:a16="http://schemas.microsoft.com/office/drawing/2014/main" id="{FF97E6CC-9694-09A1-B5C3-6161FBF3BC7D}"/>
              </a:ext>
            </a:extLst>
          </p:cNvPr>
          <p:cNvSpPr/>
          <p:nvPr/>
        </p:nvSpPr>
        <p:spPr>
          <a:xfrm>
            <a:off x="1331493" y="1470860"/>
            <a:ext cx="6256423" cy="3916279"/>
          </a:xfrm>
          <a:prstGeom prst="cloud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>
                <a:solidFill>
                  <a:schemeClr val="tx2"/>
                </a:solidFill>
              </a:rPr>
              <a:t>The Programme</a:t>
            </a:r>
            <a:endParaRPr lang="en-GB" sz="1400" b="1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408169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4">
            <a:extLst>
              <a:ext uri="{FF2B5EF4-FFF2-40B4-BE49-F238E27FC236}">
                <a16:creationId xmlns:a16="http://schemas.microsoft.com/office/drawing/2014/main" id="{FF97E6CC-9694-09A1-B5C3-6161FBF3BC7D}"/>
              </a:ext>
            </a:extLst>
          </p:cNvPr>
          <p:cNvSpPr/>
          <p:nvPr/>
        </p:nvSpPr>
        <p:spPr>
          <a:xfrm>
            <a:off x="1331493" y="1470860"/>
            <a:ext cx="6256423" cy="3916279"/>
          </a:xfrm>
          <a:prstGeom prst="cloud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>
                <a:solidFill>
                  <a:schemeClr val="tx2"/>
                </a:solidFill>
              </a:rPr>
              <a:t>GO</a:t>
            </a:r>
            <a:endParaRPr lang="en-GB" sz="1400" b="1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612720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4">
            <a:extLst>
              <a:ext uri="{FF2B5EF4-FFF2-40B4-BE49-F238E27FC236}">
                <a16:creationId xmlns:a16="http://schemas.microsoft.com/office/drawing/2014/main" id="{FF97E6CC-9694-09A1-B5C3-6161FBF3BC7D}"/>
              </a:ext>
            </a:extLst>
          </p:cNvPr>
          <p:cNvSpPr/>
          <p:nvPr/>
        </p:nvSpPr>
        <p:spPr>
          <a:xfrm>
            <a:off x="1331493" y="1470860"/>
            <a:ext cx="6256423" cy="3916279"/>
          </a:xfrm>
          <a:prstGeom prst="cloud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>
                <a:solidFill>
                  <a:schemeClr val="tx2"/>
                </a:solidFill>
              </a:rPr>
              <a:t>Subs</a:t>
            </a:r>
            <a:endParaRPr lang="en-GB" sz="1400" b="1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81486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4">
            <a:extLst>
              <a:ext uri="{FF2B5EF4-FFF2-40B4-BE49-F238E27FC236}">
                <a16:creationId xmlns:a16="http://schemas.microsoft.com/office/drawing/2014/main" id="{FF97E6CC-9694-09A1-B5C3-6161FBF3BC7D}"/>
              </a:ext>
            </a:extLst>
          </p:cNvPr>
          <p:cNvSpPr/>
          <p:nvPr/>
        </p:nvSpPr>
        <p:spPr>
          <a:xfrm>
            <a:off x="1331493" y="1470860"/>
            <a:ext cx="6256423" cy="3916279"/>
          </a:xfrm>
          <a:prstGeom prst="cloud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>
                <a:solidFill>
                  <a:schemeClr val="tx2"/>
                </a:solidFill>
              </a:rPr>
              <a:t>The Promise</a:t>
            </a:r>
            <a:endParaRPr lang="en-GB" sz="1400" b="1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535514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4">
            <a:extLst>
              <a:ext uri="{FF2B5EF4-FFF2-40B4-BE49-F238E27FC236}">
                <a16:creationId xmlns:a16="http://schemas.microsoft.com/office/drawing/2014/main" id="{FF97E6CC-9694-09A1-B5C3-6161FBF3BC7D}"/>
              </a:ext>
            </a:extLst>
          </p:cNvPr>
          <p:cNvSpPr/>
          <p:nvPr/>
        </p:nvSpPr>
        <p:spPr>
          <a:xfrm>
            <a:off x="1331493" y="1470860"/>
            <a:ext cx="6256423" cy="3916279"/>
          </a:xfrm>
          <a:prstGeom prst="cloud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>
                <a:solidFill>
                  <a:schemeClr val="tx2"/>
                </a:solidFill>
              </a:rPr>
              <a:t>FOG</a:t>
            </a:r>
            <a:endParaRPr lang="en-GB" sz="1400" b="1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953228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4">
            <a:extLst>
              <a:ext uri="{FF2B5EF4-FFF2-40B4-BE49-F238E27FC236}">
                <a16:creationId xmlns:a16="http://schemas.microsoft.com/office/drawing/2014/main" id="{FF97E6CC-9694-09A1-B5C3-6161FBF3BC7D}"/>
              </a:ext>
            </a:extLst>
          </p:cNvPr>
          <p:cNvSpPr/>
          <p:nvPr/>
        </p:nvSpPr>
        <p:spPr>
          <a:xfrm>
            <a:off x="1331493" y="1470860"/>
            <a:ext cx="6256423" cy="3916279"/>
          </a:xfrm>
          <a:prstGeom prst="cloud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>
                <a:solidFill>
                  <a:schemeClr val="tx2"/>
                </a:solidFill>
              </a:rPr>
              <a:t>REN</a:t>
            </a:r>
            <a:endParaRPr lang="en-GB" sz="1400" b="1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94932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C4FCE-0D37-4C0F-6CCF-C127AC2E4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/>
              <a:t>In the next hour, you will…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D9EF88-F7AC-BAFE-6FEF-284BE49B2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B9620C-604A-1CCC-542B-BB1C1F82F3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8462" y="1924710"/>
            <a:ext cx="7544026" cy="300857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/>
              <a:t>Learn more about volunteering with Girlguiding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/>
              <a:t>Meet other volunteers at the beginning of their volunteering journey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/>
              <a:t>Have the opportunity to ask all the questions you have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/>
              <a:t>Learn about the next steps</a:t>
            </a:r>
          </a:p>
        </p:txBody>
      </p:sp>
      <p:pic>
        <p:nvPicPr>
          <p:cNvPr id="7" name="Picture 6" descr="Text, logo&#10;&#10;Description automatically generated with medium confidence">
            <a:extLst>
              <a:ext uri="{FF2B5EF4-FFF2-40B4-BE49-F238E27FC236}">
                <a16:creationId xmlns:a16="http://schemas.microsoft.com/office/drawing/2014/main" id="{16A58412-CE69-6074-638A-4DFB7369F5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62" y="6328937"/>
            <a:ext cx="1516063" cy="617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673580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4">
            <a:extLst>
              <a:ext uri="{FF2B5EF4-FFF2-40B4-BE49-F238E27FC236}">
                <a16:creationId xmlns:a16="http://schemas.microsoft.com/office/drawing/2014/main" id="{FF97E6CC-9694-09A1-B5C3-6161FBF3BC7D}"/>
              </a:ext>
            </a:extLst>
          </p:cNvPr>
          <p:cNvSpPr/>
          <p:nvPr/>
        </p:nvSpPr>
        <p:spPr>
          <a:xfrm>
            <a:off x="1331493" y="1470860"/>
            <a:ext cx="6256423" cy="3916279"/>
          </a:xfrm>
          <a:prstGeom prst="cloud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>
                <a:solidFill>
                  <a:schemeClr val="tx2"/>
                </a:solidFill>
              </a:rPr>
              <a:t>LQ/LDP</a:t>
            </a:r>
            <a:endParaRPr lang="en-GB" sz="1400" b="1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185429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8E208-DB05-F44E-6735-FE6A3B3F8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9573" y="2753518"/>
            <a:ext cx="7532853" cy="1350963"/>
          </a:xfrm>
        </p:spPr>
        <p:txBody>
          <a:bodyPr/>
          <a:lstStyle/>
          <a:p>
            <a:r>
              <a:rPr lang="en-GB" sz="7000"/>
              <a:t>Any Questions?</a:t>
            </a:r>
            <a:br>
              <a:rPr lang="en-GB" sz="2800"/>
            </a:br>
            <a:br>
              <a:rPr lang="en-GB" sz="2800"/>
            </a:br>
            <a:endParaRPr lang="en-GB" sz="2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213962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5F067-4DBC-5FCB-A623-EAE8FD260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Next Steps…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B7D6B1-4A95-830D-1214-2429BE83D0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7" y="1412875"/>
            <a:ext cx="3250800" cy="2016125"/>
          </a:xfrm>
        </p:spPr>
        <p:txBody>
          <a:bodyPr/>
          <a:lstStyle/>
          <a:p>
            <a:pPr lvl="1"/>
            <a:r>
              <a:rPr lang="en-GB"/>
              <a:t>Complete A Safe Space 1 and 2</a:t>
            </a:r>
          </a:p>
          <a:p>
            <a:pPr lvl="1"/>
            <a:endParaRPr lang="en-GB"/>
          </a:p>
          <a:p>
            <a:pPr lvl="1"/>
            <a:r>
              <a:rPr lang="en-GB"/>
              <a:t>Recruitment checks: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GB"/>
              <a:t>ID Check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GB"/>
              <a:t>PVG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GB"/>
              <a:t>References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GB"/>
          </a:p>
          <a:p>
            <a:pPr lvl="1"/>
            <a:r>
              <a:rPr lang="en-GB"/>
              <a:t>Join a unit!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D309F8-6B6E-567A-8ECC-B1AD179A1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22</a:t>
            </a:fld>
            <a:endParaRPr lang="en-GB"/>
          </a:p>
        </p:txBody>
      </p:sp>
      <p:pic>
        <p:nvPicPr>
          <p:cNvPr id="10" name="Picture Placeholder 9" descr="A person's feet on a rope&#10;&#10;Description automatically generated with low confidence">
            <a:extLst>
              <a:ext uri="{FF2B5EF4-FFF2-40B4-BE49-F238E27FC236}">
                <a16:creationId xmlns:a16="http://schemas.microsoft.com/office/drawing/2014/main" id="{9B0132F3-CCF2-6364-DF84-82833A6E434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1" r="6011"/>
          <a:stretch>
            <a:fillRect/>
          </a:stretch>
        </p:blipFill>
        <p:spPr/>
      </p:pic>
      <p:pic>
        <p:nvPicPr>
          <p:cNvPr id="12" name="Picture Placeholder 11" descr="A picture containing human face, person, clothing, tree&#10;&#10;Description automatically generated">
            <a:extLst>
              <a:ext uri="{FF2B5EF4-FFF2-40B4-BE49-F238E27FC236}">
                <a16:creationId xmlns:a16="http://schemas.microsoft.com/office/drawing/2014/main" id="{378D4A5E-1931-D52D-C425-693BCA8528FA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1" r="6011"/>
          <a:stretch>
            <a:fillRect/>
          </a:stretch>
        </p:blipFill>
        <p:spPr>
          <a:xfrm>
            <a:off x="8126999" y="3080648"/>
            <a:ext cx="4064400" cy="3085201"/>
          </a:xfrm>
        </p:spPr>
      </p:pic>
      <p:pic>
        <p:nvPicPr>
          <p:cNvPr id="16" name="Picture Placeholder 15" descr="A person and a child holding hands&#10;&#10;Description automatically generated with low confidence">
            <a:extLst>
              <a:ext uri="{FF2B5EF4-FFF2-40B4-BE49-F238E27FC236}">
                <a16:creationId xmlns:a16="http://schemas.microsoft.com/office/drawing/2014/main" id="{BB9BC488-028F-46D7-207E-9DAEF472A18F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8" r="6028"/>
          <a:stretch>
            <a:fillRect/>
          </a:stretch>
        </p:blipFill>
        <p:spPr>
          <a:xfrm>
            <a:off x="4061998" y="3080647"/>
            <a:ext cx="4064400" cy="3085201"/>
          </a:xfrm>
        </p:spPr>
      </p:pic>
      <p:pic>
        <p:nvPicPr>
          <p:cNvPr id="14" name="Picture Placeholder 13" descr="A picture containing person, clothing, tree, outdoor&#10;&#10;Description automatically generated">
            <a:extLst>
              <a:ext uri="{FF2B5EF4-FFF2-40B4-BE49-F238E27FC236}">
                <a16:creationId xmlns:a16="http://schemas.microsoft.com/office/drawing/2014/main" id="{CB073F9D-C83B-F44C-B952-83349D0407F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8" r="602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69580872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CF9146C-8C2B-D7C7-DE75-0D21140C5B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77165" y="1553685"/>
            <a:ext cx="9237669" cy="3750629"/>
          </a:xfrm>
        </p:spPr>
        <p:txBody>
          <a:bodyPr/>
          <a:lstStyle/>
          <a:p>
            <a:r>
              <a:rPr lang="en-GB" sz="4400">
                <a:highlight>
                  <a:srgbClr val="00FF00"/>
                </a:highlight>
              </a:rPr>
              <a:t>Quote from </a:t>
            </a:r>
            <a:r>
              <a:rPr lang="en-GB" sz="4400">
                <a:solidFill>
                  <a:schemeClr val="accent2"/>
                </a:solidFill>
                <a:highlight>
                  <a:srgbClr val="00FF00"/>
                </a:highlight>
              </a:rPr>
              <a:t>local volunteer </a:t>
            </a:r>
            <a:r>
              <a:rPr lang="en-GB" sz="4400">
                <a:highlight>
                  <a:srgbClr val="00FF00"/>
                </a:highlight>
              </a:rPr>
              <a:t>about why they </a:t>
            </a:r>
            <a:r>
              <a:rPr lang="en-GB" sz="4400">
                <a:solidFill>
                  <a:schemeClr val="accent2"/>
                </a:solidFill>
                <a:highlight>
                  <a:srgbClr val="00FF00"/>
                </a:highlight>
              </a:rPr>
              <a:t>love volunteering </a:t>
            </a:r>
            <a:r>
              <a:rPr lang="en-GB" sz="4400">
                <a:highlight>
                  <a:srgbClr val="00FF00"/>
                </a:highlight>
              </a:rPr>
              <a:t>with Girlguiding/</a:t>
            </a:r>
            <a:r>
              <a:rPr lang="en-GB" sz="4400">
                <a:solidFill>
                  <a:schemeClr val="accent2"/>
                </a:solidFill>
                <a:highlight>
                  <a:srgbClr val="00FF00"/>
                </a:highlight>
              </a:rPr>
              <a:t>what they enjoy most</a:t>
            </a:r>
            <a:r>
              <a:rPr lang="en-GB" sz="4400">
                <a:highlight>
                  <a:srgbClr val="00FF00"/>
                </a:highlight>
              </a:rPr>
              <a:t>.</a:t>
            </a:r>
          </a:p>
          <a:p>
            <a:endParaRPr lang="en-GB" sz="4400">
              <a:solidFill>
                <a:schemeClr val="accent2"/>
              </a:solidFill>
              <a:highlight>
                <a:srgbClr val="00FF00"/>
              </a:highlight>
            </a:endParaRPr>
          </a:p>
          <a:p>
            <a:pPr lvl="1"/>
            <a:r>
              <a:rPr lang="en-GB" sz="1800">
                <a:highlight>
                  <a:srgbClr val="00FF00"/>
                </a:highlight>
              </a:rPr>
              <a:t>Volunteer role, location.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7EADCC-DBC0-DA85-6E04-A7FF78338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2148781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8E208-DB05-F44E-6735-FE6A3B3F8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946" y="1087437"/>
            <a:ext cx="9201233" cy="4683125"/>
          </a:xfrm>
        </p:spPr>
        <p:txBody>
          <a:bodyPr/>
          <a:lstStyle/>
          <a:p>
            <a:r>
              <a:rPr lang="en-GB" sz="7000"/>
              <a:t>Thank you!</a:t>
            </a:r>
            <a:br>
              <a:rPr lang="en-GB" sz="2800"/>
            </a:br>
            <a:br>
              <a:rPr lang="en-GB" sz="2800"/>
            </a:br>
            <a:br>
              <a:rPr lang="en-GB" sz="2800"/>
            </a:br>
            <a:r>
              <a:rPr lang="en-GB" sz="2800"/>
              <a:t>If you want any support after this session, you can email:</a:t>
            </a:r>
            <a:br>
              <a:rPr lang="en-GB" sz="2800"/>
            </a:br>
            <a:r>
              <a:rPr lang="en-GB" sz="2800">
                <a:highlight>
                  <a:srgbClr val="00FF00"/>
                </a:highlight>
              </a:rPr>
              <a:t>X district commissioner</a:t>
            </a:r>
            <a:br>
              <a:rPr lang="en-GB" sz="2800"/>
            </a:br>
            <a:endParaRPr lang="en-GB" sz="2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023915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5F067-4DBC-5FCB-A623-EAE8FD260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Who are we?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B58B76-CB39-8E53-4425-6B28E48DB6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7" y="830179"/>
            <a:ext cx="11376025" cy="395287"/>
          </a:xfrm>
        </p:spPr>
        <p:txBody>
          <a:bodyPr/>
          <a:lstStyle/>
          <a:p>
            <a:pPr algn="l" fontAlgn="base"/>
            <a:r>
              <a:rPr lang="en-GB" sz="2000" i="0">
                <a:solidFill>
                  <a:srgbClr val="007BC4"/>
                </a:solidFill>
                <a:effectLst/>
                <a:latin typeface="Poppins" panose="00000500000000000000" pitchFamily="2" charset="0"/>
              </a:rPr>
              <a:t>Girlguiding is the UK’s largest youth organisation dedicated completely to girls.</a:t>
            </a:r>
          </a:p>
        </p:txBody>
      </p:sp>
      <p:pic>
        <p:nvPicPr>
          <p:cNvPr id="13" name="Picture Placeholder 12" descr="A group of girls sitting around a fire&#10;&#10;Description automatically generated with medium confidence">
            <a:extLst>
              <a:ext uri="{FF2B5EF4-FFF2-40B4-BE49-F238E27FC236}">
                <a16:creationId xmlns:a16="http://schemas.microsoft.com/office/drawing/2014/main" id="{C4D6D96D-7073-C48E-D67F-87017995F98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14" b="17814"/>
          <a:stretch>
            <a:fillRect/>
          </a:stretch>
        </p:blipFill>
        <p:spPr>
          <a:xfrm>
            <a:off x="407988" y="1271755"/>
            <a:ext cx="11376025" cy="4887912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4F3CBE-5033-B7C3-727F-A2FB2C95D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5404EDA-D521-8E29-745A-08C80EFE7509}"/>
              </a:ext>
            </a:extLst>
          </p:cNvPr>
          <p:cNvSpPr/>
          <p:nvPr/>
        </p:nvSpPr>
        <p:spPr>
          <a:xfrm>
            <a:off x="7497675" y="1460328"/>
            <a:ext cx="4074695" cy="962526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0" i="0">
                <a:solidFill>
                  <a:schemeClr val="bg1"/>
                </a:solidFill>
                <a:effectLst/>
                <a:latin typeface="Poppins" panose="00000500000000000000" pitchFamily="2" charset="0"/>
              </a:rPr>
              <a:t>Girls can do anything. We help them know that, whether they’re 4 or 18 or in between.</a:t>
            </a:r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112801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erson holding a rope&#10;&#10;Description automatically generated">
            <a:extLst>
              <a:ext uri="{FF2B5EF4-FFF2-40B4-BE49-F238E27FC236}">
                <a16:creationId xmlns:a16="http://schemas.microsoft.com/office/drawing/2014/main" id="{97AA2300-68F4-339B-4773-64406E7C6A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10"/>
          <a:stretch/>
        </p:blipFill>
        <p:spPr>
          <a:xfrm>
            <a:off x="7659021" y="0"/>
            <a:ext cx="4532979" cy="61521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25F067-4DBC-5FCB-A623-EAE8FD260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Girlguiding for girls and adults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B7D6B1-4A95-830D-1214-2429BE83D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7" y="1985796"/>
            <a:ext cx="6843046" cy="2886408"/>
          </a:xfrm>
        </p:spPr>
        <p:txBody>
          <a:bodyPr/>
          <a:lstStyle/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en-GB" b="0"/>
              <a:t>Create a safe space to have fun and build new friendships</a:t>
            </a:r>
          </a:p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en-GB" b="0"/>
              <a:t>Build confidence and raise their aspirations</a:t>
            </a:r>
          </a:p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en-GB" b="0"/>
              <a:t>Let everyone’s voice be heard and make our own decisions</a:t>
            </a:r>
          </a:p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en-GB" b="0"/>
              <a:t>Give everyone the chance to discover their full potential</a:t>
            </a:r>
          </a:p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en-GB" b="0"/>
              <a:t>Encourage girls and adults to be a powerful force for good</a:t>
            </a:r>
            <a:br>
              <a:rPr lang="en-GB"/>
            </a:b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B58B76-CB39-8E53-4425-6B28E48DB6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5" y="982245"/>
            <a:ext cx="6618457" cy="395287"/>
          </a:xfrm>
        </p:spPr>
        <p:txBody>
          <a:bodyPr/>
          <a:lstStyle/>
          <a:p>
            <a:r>
              <a:rPr lang="en-GB"/>
              <a:t>In Girlguiding we create an environment where everyone can: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610010-B749-E916-4CE0-4EE1363DF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086436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5F067-4DBC-5FCB-A623-EAE8FD260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Local and national guiding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B7D6B1-4A95-830D-1214-2429BE83D0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2788" y="1636295"/>
            <a:ext cx="5383212" cy="2941220"/>
          </a:xfrm>
        </p:spPr>
        <p:txBody>
          <a:bodyPr/>
          <a:lstStyle/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en-GB" b="0"/>
              <a:t>WAGGGS</a:t>
            </a:r>
          </a:p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en-GB" b="0"/>
              <a:t>Girlguiding (UK)</a:t>
            </a:r>
          </a:p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en-GB" b="0"/>
              <a:t>Girlguiding Scotland</a:t>
            </a:r>
          </a:p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en-GB" b="0"/>
              <a:t>Division</a:t>
            </a:r>
          </a:p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en-GB" b="0"/>
              <a:t>District</a:t>
            </a:r>
          </a:p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en-GB" b="0"/>
              <a:t>Your Unit!</a:t>
            </a:r>
            <a:br>
              <a:rPr lang="en-GB"/>
            </a:b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D309F8-6B6E-567A-8ECC-B1AD179A1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5</a:t>
            </a:fld>
            <a:endParaRPr lang="en-GB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A4B99AF-B834-C677-710D-9F02E0664469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5812370" y="226905"/>
            <a:ext cx="5760000" cy="5760000"/>
            <a:chOff x="5735999" y="421782"/>
            <a:chExt cx="5760000" cy="576000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9F5E8B5-82CD-D649-C491-D4B2CDF4CC3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735999" y="421782"/>
              <a:ext cx="5760000" cy="5760000"/>
            </a:xfrm>
            <a:prstGeom prst="ellipse">
              <a:avLst/>
            </a:prstGeom>
            <a:solidFill>
              <a:srgbClr val="00A469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>
                <a:solidFill>
                  <a:schemeClr val="bg1"/>
                </a:solidFill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BAA8871F-BCBD-3C84-7EB9-093B1605DF4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096000" y="800101"/>
              <a:ext cx="5040000" cy="5040000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>
                <a:solidFill>
                  <a:schemeClr val="bg1"/>
                </a:solidFill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3C6E6D3-251F-F332-31FD-C91DD4BD9FB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456473" y="1160736"/>
              <a:ext cx="4320000" cy="4320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>
                <a:solidFill>
                  <a:schemeClr val="bg1"/>
                </a:solidFill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D341ECC-F5EA-A229-C355-09FB57CF291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816473" y="1520736"/>
              <a:ext cx="3600000" cy="36000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>
                <a:solidFill>
                  <a:schemeClr val="bg1"/>
                </a:solidFill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8B8EA802-1C17-DA46-798A-DB8D2D5B8B8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176000" y="1880293"/>
              <a:ext cx="2880000" cy="28800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>
                <a:solidFill>
                  <a:schemeClr val="bg1"/>
                </a:solidFill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EAC0343-4BAE-855F-2AAF-F190C1B3D2E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536000" y="2240101"/>
              <a:ext cx="2160000" cy="2160000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>
                <a:solidFill>
                  <a:schemeClr val="bg1"/>
                </a:solidFill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2E9AE7A-F8B4-A759-A055-A228ECF7A26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896000" y="2600101"/>
              <a:ext cx="1440000" cy="1440000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>
                <a:solidFill>
                  <a:schemeClr val="bg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DE19EA5-7A8C-CEDB-03E1-509D32781E54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992000" y="886046"/>
              <a:ext cx="1248000" cy="274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en-GB" sz="1600" b="1">
                  <a:solidFill>
                    <a:schemeClr val="bg1"/>
                  </a:solidFill>
                </a:rPr>
                <a:t>Girlguiding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6DCB2E3-5BF2-7179-83A6-E4572A2AD830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075179" y="5517367"/>
              <a:ext cx="1205693" cy="274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en-GB" sz="1600" b="1">
                  <a:solidFill>
                    <a:schemeClr val="bg1"/>
                  </a:solidFill>
                </a:rPr>
                <a:t>Girlguiding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7DA7DD7-150A-0C72-2517-5F6009364396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767110" y="1274667"/>
              <a:ext cx="1697780" cy="274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en-GB" sz="1600" b="1">
                  <a:solidFill>
                    <a:schemeClr val="bg1"/>
                  </a:solidFill>
                </a:rPr>
                <a:t>Country/Region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03833D3-DEB6-4F48-DCB3-3FAEE58C023D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804596" y="5139813"/>
              <a:ext cx="1697780" cy="274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en-GB" sz="1600" b="1">
                  <a:solidFill>
                    <a:schemeClr val="bg1"/>
                  </a:solidFill>
                </a:rPr>
                <a:t>Country/Region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98447A5-CC17-404E-56BB-D45A424EEADE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194981" y="1585353"/>
              <a:ext cx="842038" cy="274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en-GB" sz="1600" b="1">
                  <a:solidFill>
                    <a:schemeClr val="bg1"/>
                  </a:solidFill>
                </a:rPr>
                <a:t>County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FD70275-23EA-A6F4-CD16-5D412F6D0B4F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249295" y="4817426"/>
              <a:ext cx="817465" cy="274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en-GB" sz="1600" b="1">
                  <a:solidFill>
                    <a:schemeClr val="bg1"/>
                  </a:solidFill>
                </a:rPr>
                <a:t>County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2278458-08B1-EA05-3A0E-CF3FF0DF4038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242532" y="1954453"/>
              <a:ext cx="870988" cy="274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en-GB" sz="1600" b="1">
                  <a:solidFill>
                    <a:schemeClr val="bg1"/>
                  </a:solidFill>
                </a:rPr>
                <a:t>Division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24A60A4-431B-EF79-090E-C4FA592852F9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207267" y="4097234"/>
              <a:ext cx="817465" cy="274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en-GB" sz="1600" b="1">
                  <a:solidFill>
                    <a:schemeClr val="bg1"/>
                  </a:solidFill>
                </a:rPr>
                <a:t>District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5B15053-68BE-508F-8444-98635F8FCB62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184696" y="4457234"/>
              <a:ext cx="862606" cy="274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en-GB" sz="1600" b="1">
                  <a:solidFill>
                    <a:schemeClr val="bg1"/>
                  </a:solidFill>
                </a:rPr>
                <a:t>Division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4D1CD27-1260-E4A7-EC07-A9DEE0FA4FE2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280449" y="2318342"/>
              <a:ext cx="810028" cy="274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en-GB" sz="1600" b="1">
                  <a:solidFill>
                    <a:schemeClr val="bg1"/>
                  </a:solidFill>
                </a:rPr>
                <a:t>District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0CDC528-728F-94B2-5006-74F7EE9FD026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418995" y="3170694"/>
              <a:ext cx="518062" cy="29881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en-GB" sz="1600" b="1">
                  <a:solidFill>
                    <a:schemeClr val="bg1"/>
                  </a:solidFill>
                </a:rPr>
                <a:t>Unit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CF55F4A-2464-35BC-4F16-6CBCC7B30208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103756" y="494520"/>
              <a:ext cx="1036452" cy="2939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en-GB" sz="1600" b="1">
                  <a:solidFill>
                    <a:schemeClr val="bg1"/>
                  </a:solidFill>
                </a:rPr>
                <a:t>WAGGGS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DBBDB07-A7D8-AEAB-A874-82464F7DF644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159799" y="5877684"/>
              <a:ext cx="1036452" cy="2939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en-GB" sz="1600" b="1">
                  <a:solidFill>
                    <a:schemeClr val="bg1"/>
                  </a:solidFill>
                </a:rPr>
                <a:t>WAGGGS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81947830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5F067-4DBC-5FCB-A623-EAE8FD260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Where are you?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B7D6B1-4A95-830D-1214-2429BE83D0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8" y="1412875"/>
            <a:ext cx="5383212" cy="4282072"/>
          </a:xfrm>
        </p:spPr>
        <p:txBody>
          <a:bodyPr/>
          <a:lstStyle/>
          <a:p>
            <a:r>
              <a:rPr lang="en-GB" sz="1800">
                <a:solidFill>
                  <a:schemeClr val="accent1"/>
                </a:solidFill>
                <a:highlight>
                  <a:srgbClr val="00FF00"/>
                </a:highlight>
                <a:latin typeface="Poppins SemiBold" panose="00000700000000000000" pitchFamily="2" charset="0"/>
                <a:cs typeface="Poppins SemiBold" panose="00000700000000000000" pitchFamily="2" charset="0"/>
              </a:rPr>
              <a:t>County Name</a:t>
            </a:r>
          </a:p>
          <a:p>
            <a:endParaRPr lang="en-GB">
              <a:highlight>
                <a:srgbClr val="00FF00"/>
              </a:highlight>
            </a:endParaRPr>
          </a:p>
          <a:p>
            <a:r>
              <a:rPr lang="en-GB" sz="1600">
                <a:highlight>
                  <a:srgbClr val="00FF00"/>
                </a:highlight>
              </a:rPr>
              <a:t>Key people to know in X county:</a:t>
            </a:r>
          </a:p>
          <a:p>
            <a:r>
              <a:rPr lang="en-GB" sz="1600">
                <a:highlight>
                  <a:srgbClr val="00FF00"/>
                </a:highlight>
              </a:rPr>
              <a:t>e.g. county commissioner, assistant county commissioner, volunteer support team lead, badge secretary, leadership coordinator, First Response coordinator, county treasurer</a:t>
            </a:r>
          </a:p>
          <a:p>
            <a:endParaRPr lang="en-GB" sz="1600">
              <a:highlight>
                <a:srgbClr val="00FF00"/>
              </a:highlight>
            </a:endParaRPr>
          </a:p>
          <a:p>
            <a:endParaRPr lang="en-GB" sz="1600">
              <a:highlight>
                <a:srgbClr val="00FF00"/>
              </a:highlight>
            </a:endParaRPr>
          </a:p>
          <a:p>
            <a:endParaRPr lang="en-GB" sz="1600">
              <a:highlight>
                <a:srgbClr val="00FF00"/>
              </a:highlight>
            </a:endParaRPr>
          </a:p>
          <a:p>
            <a:endParaRPr lang="en-GB" sz="1600">
              <a:highlight>
                <a:srgbClr val="00FF00"/>
              </a:highlight>
            </a:endParaRPr>
          </a:p>
          <a:p>
            <a:endParaRPr lang="en-GB" sz="1600">
              <a:highlight>
                <a:srgbClr val="00FF00"/>
              </a:highlight>
            </a:endParaRPr>
          </a:p>
          <a:p>
            <a:r>
              <a:rPr lang="en-GB" sz="1600">
                <a:highlight>
                  <a:srgbClr val="00FF00"/>
                </a:highlight>
              </a:rPr>
              <a:t>Talk about regular county events here. For example, county camps, development days etc.</a:t>
            </a:r>
          </a:p>
          <a:p>
            <a:endParaRPr lang="en-GB" sz="1600"/>
          </a:p>
          <a:p>
            <a:endParaRPr lang="en-GB" sz="1600"/>
          </a:p>
          <a:p>
            <a:endParaRPr lang="en-GB" sz="1600"/>
          </a:p>
          <a:p>
            <a:endParaRPr lang="en-GB" sz="160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B58B76-CB39-8E53-4425-6B28E48DB6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7" y="863434"/>
            <a:ext cx="11376025" cy="395287"/>
          </a:xfrm>
        </p:spPr>
        <p:txBody>
          <a:bodyPr/>
          <a:lstStyle/>
          <a:p>
            <a:r>
              <a:rPr lang="en-GB"/>
              <a:t>County		   			    District/division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0B2746-8BB7-1924-6F06-66DA24173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6</a:t>
            </a:fld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2EC87F1-A333-AF8B-4CC3-C254F47697C0}"/>
              </a:ext>
            </a:extLst>
          </p:cNvPr>
          <p:cNvSpPr txBox="1">
            <a:spLocks/>
          </p:cNvSpPr>
          <p:nvPr/>
        </p:nvSpPr>
        <p:spPr>
          <a:xfrm>
            <a:off x="6189158" y="1412875"/>
            <a:ext cx="5383212" cy="44640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0" kern="1200">
                <a:solidFill>
                  <a:schemeClr val="accent1"/>
                </a:solidFill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36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2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>
                <a:solidFill>
                  <a:schemeClr val="accent1"/>
                </a:solidFill>
                <a:highlight>
                  <a:srgbClr val="00FF00"/>
                </a:highlight>
                <a:latin typeface="Poppins SemiBold" panose="00000700000000000000" pitchFamily="2" charset="0"/>
                <a:cs typeface="Poppins SemiBold" panose="00000700000000000000" pitchFamily="2" charset="0"/>
              </a:rPr>
              <a:t>District/division name</a:t>
            </a:r>
          </a:p>
          <a:p>
            <a:endParaRPr lang="en-GB" sz="1600">
              <a:highlight>
                <a:srgbClr val="00FF00"/>
              </a:highlight>
            </a:endParaRPr>
          </a:p>
          <a:p>
            <a:r>
              <a:rPr lang="en-GB" sz="1600">
                <a:highlight>
                  <a:srgbClr val="00FF00"/>
                </a:highlight>
              </a:rPr>
              <a:t>Key people to know in the district:</a:t>
            </a:r>
          </a:p>
          <a:p>
            <a:r>
              <a:rPr lang="en-GB" sz="1600">
                <a:highlight>
                  <a:srgbClr val="00FF00"/>
                </a:highlight>
              </a:rPr>
              <a:t>e.g. district commissioner</a:t>
            </a:r>
          </a:p>
          <a:p>
            <a:endParaRPr lang="en-GB" sz="1600">
              <a:highlight>
                <a:srgbClr val="00FF00"/>
              </a:highlight>
            </a:endParaRPr>
          </a:p>
          <a:p>
            <a:r>
              <a:rPr lang="en-GB" sz="1600">
                <a:highlight>
                  <a:srgbClr val="00FF00"/>
                </a:highlight>
              </a:rPr>
              <a:t>Our district has: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>
                <a:highlight>
                  <a:srgbClr val="00FF00"/>
                </a:highlight>
              </a:rPr>
              <a:t>X Rainbow units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>
                <a:highlight>
                  <a:srgbClr val="00FF00"/>
                </a:highlight>
              </a:rPr>
              <a:t>X Brownie units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>
                <a:highlight>
                  <a:srgbClr val="00FF00"/>
                </a:highlight>
              </a:rPr>
              <a:t>X Guide units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>
                <a:highlight>
                  <a:srgbClr val="00FF00"/>
                </a:highlight>
              </a:rPr>
              <a:t>X Ranger units</a:t>
            </a:r>
          </a:p>
          <a:p>
            <a:endParaRPr lang="en-GB" sz="1600">
              <a:highlight>
                <a:srgbClr val="00FF00"/>
              </a:highlight>
            </a:endParaRPr>
          </a:p>
          <a:p>
            <a:r>
              <a:rPr lang="en-GB" sz="1600">
                <a:highlight>
                  <a:srgbClr val="00FF00"/>
                </a:highlight>
              </a:rPr>
              <a:t>Talk about regular district events here. For example, district meetings, an annual district event etc.</a:t>
            </a:r>
          </a:p>
        </p:txBody>
      </p:sp>
    </p:spTree>
    <p:extLst>
      <p:ext uri="{BB962C8B-B14F-4D97-AF65-F5344CB8AC3E}">
        <p14:creationId xmlns:p14="http://schemas.microsoft.com/office/powerpoint/2010/main" val="4033402343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5F067-4DBC-5FCB-A623-EAE8FD260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Volunteering with girls at unit meetings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B7D6B1-4A95-830D-1214-2429BE83D0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8" y="1612315"/>
            <a:ext cx="5383212" cy="2941220"/>
          </a:xfrm>
        </p:spPr>
        <p:txBody>
          <a:bodyPr/>
          <a:lstStyle/>
          <a:p>
            <a:pPr lvl="2"/>
            <a:r>
              <a:rPr lang="en-GB" sz="2400">
                <a:solidFill>
                  <a:schemeClr val="accent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Roles available include:</a:t>
            </a:r>
          </a:p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en-GB" sz="2400" b="0">
                <a:latin typeface="+mn-lt"/>
              </a:rPr>
              <a:t>Unit Helper</a:t>
            </a:r>
          </a:p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en-GB" sz="2400" b="0">
                <a:latin typeface="+mn-lt"/>
              </a:rPr>
              <a:t>Unit Leader</a:t>
            </a:r>
          </a:p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en-GB" sz="2400" b="0">
                <a:latin typeface="+mn-lt"/>
              </a:rPr>
              <a:t>Unit Treasurer</a:t>
            </a:r>
          </a:p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en-GB" sz="2400" b="0">
                <a:latin typeface="+mn-lt"/>
              </a:rPr>
              <a:t>Unit Administrator</a:t>
            </a:r>
            <a:br>
              <a:rPr lang="en-GB"/>
            </a:b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D309F8-6B6E-567A-8ECC-B1AD179A1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7</a:t>
            </a:fld>
            <a:endParaRPr lang="en-GB"/>
          </a:p>
        </p:txBody>
      </p:sp>
      <p:pic>
        <p:nvPicPr>
          <p:cNvPr id="13" name="Picture Placeholder 12" descr="A person smiling with a group of girls&#10;&#10;Description automatically generated">
            <a:extLst>
              <a:ext uri="{FF2B5EF4-FFF2-40B4-BE49-F238E27FC236}">
                <a16:creationId xmlns:a16="http://schemas.microsoft.com/office/drawing/2014/main" id="{4E16E1FC-B49F-8B93-13A2-06DC531CFFC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4" r="1700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67912185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9C9CA-094A-75FF-8F6B-24EECD724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07678"/>
            <a:ext cx="11376025" cy="395287"/>
          </a:xfrm>
        </p:spPr>
        <p:txBody>
          <a:bodyPr/>
          <a:lstStyle/>
          <a:p>
            <a:r>
              <a:rPr lang="en-GB"/>
              <a:t>Skills you can gain from volunteering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407791-16D5-B5B1-6075-F6FF605475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42235" y="3045683"/>
            <a:ext cx="2520000" cy="352926"/>
          </a:xfrm>
        </p:spPr>
        <p:txBody>
          <a:bodyPr/>
          <a:lstStyle/>
          <a:p>
            <a:pPr lvl="1" algn="ctr"/>
            <a:r>
              <a:rPr lang="en-GB"/>
              <a:t>Organisation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FD13C9-9A76-4F18-1C32-D8D48CA3DF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35681" y="3059756"/>
            <a:ext cx="2520000" cy="352927"/>
          </a:xfrm>
        </p:spPr>
        <p:txBody>
          <a:bodyPr/>
          <a:lstStyle/>
          <a:p>
            <a:pPr lvl="1" algn="ctr"/>
            <a:r>
              <a:rPr lang="en-GB"/>
              <a:t>Cooperation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18FEC3-8D59-22A2-E735-12516E91F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8</a:t>
            </a:fld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25B7E73-C68C-329D-FA55-CC0DCD533A86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629127" y="3038202"/>
            <a:ext cx="2520000" cy="352927"/>
          </a:xfrm>
        </p:spPr>
        <p:txBody>
          <a:bodyPr/>
          <a:lstStyle/>
          <a:p>
            <a:pPr lvl="1" algn="ctr"/>
            <a:r>
              <a:rPr lang="en-GB"/>
              <a:t>Leadership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067DD553-6355-CFE1-BADE-2AB5607BBF07}"/>
              </a:ext>
            </a:extLst>
          </p:cNvPr>
          <p:cNvSpPr txBox="1">
            <a:spLocks/>
          </p:cNvSpPr>
          <p:nvPr/>
        </p:nvSpPr>
        <p:spPr>
          <a:xfrm>
            <a:off x="1042873" y="5724676"/>
            <a:ext cx="2520000" cy="35292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0" kern="1200">
                <a:solidFill>
                  <a:schemeClr val="accent1"/>
                </a:solidFill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36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2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/>
            <a:r>
              <a:rPr lang="en-GB"/>
              <a:t>Creativity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BB6AFF51-2166-AE06-EB13-45C72EEE0373}"/>
              </a:ext>
            </a:extLst>
          </p:cNvPr>
          <p:cNvSpPr txBox="1">
            <a:spLocks/>
          </p:cNvSpPr>
          <p:nvPr/>
        </p:nvSpPr>
        <p:spPr>
          <a:xfrm>
            <a:off x="4835681" y="5724676"/>
            <a:ext cx="2520000" cy="3529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0" kern="1200">
                <a:solidFill>
                  <a:schemeClr val="accent1"/>
                </a:solidFill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36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2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/>
            <a:r>
              <a:rPr lang="en-GB"/>
              <a:t>Administration</a:t>
            </a:r>
          </a:p>
        </p:txBody>
      </p:sp>
      <p:sp>
        <p:nvSpPr>
          <p:cNvPr id="23" name="Content Placeholder 7">
            <a:extLst>
              <a:ext uri="{FF2B5EF4-FFF2-40B4-BE49-F238E27FC236}">
                <a16:creationId xmlns:a16="http://schemas.microsoft.com/office/drawing/2014/main" id="{8C9932E7-01A5-5BE0-41C2-7B32A94E6BFE}"/>
              </a:ext>
            </a:extLst>
          </p:cNvPr>
          <p:cNvSpPr txBox="1">
            <a:spLocks/>
          </p:cNvSpPr>
          <p:nvPr/>
        </p:nvSpPr>
        <p:spPr>
          <a:xfrm>
            <a:off x="8588264" y="5728839"/>
            <a:ext cx="2520000" cy="3529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0" kern="1200">
                <a:solidFill>
                  <a:schemeClr val="accent1"/>
                </a:solidFill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36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2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/>
            <a:r>
              <a:rPr lang="en-GB"/>
              <a:t>Flexibility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7A851CB3-C32D-241D-E891-D94F155C32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30" y="828394"/>
            <a:ext cx="3366487" cy="2186899"/>
          </a:xfrm>
          <a:prstGeom prst="rect">
            <a:avLst/>
          </a:prstGeom>
        </p:spPr>
      </p:pic>
      <p:pic>
        <p:nvPicPr>
          <p:cNvPr id="30" name="Picture 29" descr="A picture containing person, child&#10;&#10;Description automatically generated">
            <a:extLst>
              <a:ext uri="{FF2B5EF4-FFF2-40B4-BE49-F238E27FC236}">
                <a16:creationId xmlns:a16="http://schemas.microsoft.com/office/drawing/2014/main" id="{34B4F113-6B12-B03E-33F3-DA7D5B9BA7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31" y="3428999"/>
            <a:ext cx="3366486" cy="218130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0D68FDE-AEC1-6BD4-DD13-3720C21E56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439" y="3412683"/>
            <a:ext cx="3366485" cy="2181307"/>
          </a:xfrm>
          <a:prstGeom prst="rect">
            <a:avLst/>
          </a:prstGeom>
        </p:spPr>
      </p:pic>
      <p:pic>
        <p:nvPicPr>
          <p:cNvPr id="32" name="Picture 31" descr="A picture containing person, tree, outdoor, athletic game&#10;&#10;Description automatically generated">
            <a:extLst>
              <a:ext uri="{FF2B5EF4-FFF2-40B4-BE49-F238E27FC236}">
                <a16:creationId xmlns:a16="http://schemas.microsoft.com/office/drawing/2014/main" id="{4AE4C2FF-9801-55B0-CD2E-C2FB514718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884" y="826533"/>
            <a:ext cx="3366486" cy="2190622"/>
          </a:xfrm>
          <a:prstGeom prst="rect">
            <a:avLst/>
          </a:prstGeom>
        </p:spPr>
      </p:pic>
      <p:pic>
        <p:nvPicPr>
          <p:cNvPr id="34" name="Picture 33" descr="A picture containing person, outdoor, tree, clothing&#10;&#10;Description automatically generated">
            <a:extLst>
              <a:ext uri="{FF2B5EF4-FFF2-40B4-BE49-F238E27FC236}">
                <a16:creationId xmlns:a16="http://schemas.microsoft.com/office/drawing/2014/main" id="{E2BE362B-39A6-EF43-E6BE-836E1243E5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439" y="847580"/>
            <a:ext cx="3366485" cy="2190622"/>
          </a:xfrm>
          <a:prstGeom prst="rect">
            <a:avLst/>
          </a:prstGeom>
        </p:spPr>
      </p:pic>
      <p:pic>
        <p:nvPicPr>
          <p:cNvPr id="36" name="Picture 35" descr="A picture containing outdoor, person, clothing, grass&#10;&#10;Description automatically generated">
            <a:extLst>
              <a:ext uri="{FF2B5EF4-FFF2-40B4-BE49-F238E27FC236}">
                <a16:creationId xmlns:a16="http://schemas.microsoft.com/office/drawing/2014/main" id="{634A13F5-A134-4C03-1902-C954B4FBC48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007" y="3414649"/>
            <a:ext cx="3336514" cy="219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318579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2A7897A-6B00-25F6-3689-5719FC25BBF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5064" y="3305844"/>
            <a:ext cx="5919537" cy="3024604"/>
          </a:xfrm>
          <a:prstGeom prst="rect">
            <a:avLst/>
          </a:prstGeom>
          <a:solidFill>
            <a:srgbClr val="173A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2CB7C1E-A5A8-A9FC-8B9E-9064E158B14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096000" y="65001"/>
            <a:ext cx="5919537" cy="3019753"/>
          </a:xfrm>
          <a:prstGeom prst="rect">
            <a:avLst/>
          </a:prstGeom>
          <a:solidFill>
            <a:srgbClr val="FFC8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chemeClr val="bg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EBB0F3-5C9D-84C8-904F-65393F48F53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9</a:t>
            </a:fld>
            <a:endParaRPr lang="en-GB"/>
          </a:p>
        </p:txBody>
      </p:sp>
      <p:pic>
        <p:nvPicPr>
          <p:cNvPr id="20" name="Picture 19" descr="A blue text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8E80E55A-00C6-45C6-4C1C-15E09024D5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80" r="23676"/>
          <a:stretch/>
        </p:blipFill>
        <p:spPr>
          <a:xfrm>
            <a:off x="-174398" y="3773247"/>
            <a:ext cx="5862407" cy="2415802"/>
          </a:xfrm>
          <a:prstGeom prst="rect">
            <a:avLst/>
          </a:prstGeom>
        </p:spPr>
      </p:pic>
      <p:pic>
        <p:nvPicPr>
          <p:cNvPr id="22" name="Picture 21" descr="A logo with a magnifying glass&#10;&#10;Description automatically generated with low confidence">
            <a:extLst>
              <a:ext uri="{FF2B5EF4-FFF2-40B4-BE49-F238E27FC236}">
                <a16:creationId xmlns:a16="http://schemas.microsoft.com/office/drawing/2014/main" id="{4409C757-6E68-B93E-ECBC-43F485EEE43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27" r="23046"/>
          <a:stretch/>
        </p:blipFill>
        <p:spPr>
          <a:xfrm>
            <a:off x="5789045" y="114380"/>
            <a:ext cx="6169999" cy="3090805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1C53940A-954E-94F9-3BD0-F7BB89AD491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6463" y="229102"/>
            <a:ext cx="1540042" cy="1564529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chemeClr val="bg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A7D269A-858C-2DBC-987D-FCB7F237E46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387011" y="4358795"/>
            <a:ext cx="1540042" cy="1564529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F240304-FCFE-0980-6D33-467273697FA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5064" y="60150"/>
            <a:ext cx="5919537" cy="3024604"/>
          </a:xfrm>
          <a:prstGeom prst="rect">
            <a:avLst/>
          </a:prstGeom>
          <a:solidFill>
            <a:srgbClr val="96D3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chemeClr val="bg1"/>
              </a:solidFill>
            </a:endParaRPr>
          </a:p>
        </p:txBody>
      </p:sp>
      <p:pic>
        <p:nvPicPr>
          <p:cNvPr id="16" name="Picture 15" descr="A picture containing graphics, graphic design, font, design&#10;&#10;Description automatically generated">
            <a:extLst>
              <a:ext uri="{FF2B5EF4-FFF2-40B4-BE49-F238E27FC236}">
                <a16:creationId xmlns:a16="http://schemas.microsoft.com/office/drawing/2014/main" id="{8B72149A-C9C4-3794-9E78-40EC7870854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7" r="20846"/>
          <a:stretch/>
        </p:blipFill>
        <p:spPr>
          <a:xfrm>
            <a:off x="-40168" y="215039"/>
            <a:ext cx="6169999" cy="268817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B9CA0C0-6562-5361-72DC-702500EB9A9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129831" y="3305844"/>
            <a:ext cx="5919537" cy="3024604"/>
          </a:xfrm>
          <a:prstGeom prst="rect">
            <a:avLst/>
          </a:prstGeom>
          <a:solidFill>
            <a:srgbClr val="5418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chemeClr val="bg1"/>
              </a:solidFill>
            </a:endParaRPr>
          </a:p>
        </p:txBody>
      </p:sp>
      <p:pic>
        <p:nvPicPr>
          <p:cNvPr id="18" name="Picture 17" descr="A black background with white text and red triangle&#10;&#10;Description automatically generated with low confidence">
            <a:extLst>
              <a:ext uri="{FF2B5EF4-FFF2-40B4-BE49-F238E27FC236}">
                <a16:creationId xmlns:a16="http://schemas.microsoft.com/office/drawing/2014/main" id="{D60E410C-693A-A60C-4E72-FCC4C3A1321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66" r="20566"/>
          <a:stretch/>
        </p:blipFill>
        <p:spPr>
          <a:xfrm>
            <a:off x="5920626" y="3426275"/>
            <a:ext cx="6281149" cy="3019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846076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Girlguiding PPT Theme">
  <a:themeElements>
    <a:clrScheme name="Girlguiding colour theme">
      <a:dk1>
        <a:sysClr val="windowText" lastClr="000000"/>
      </a:dk1>
      <a:lt1>
        <a:sysClr val="window" lastClr="FFFFFF"/>
      </a:lt1>
      <a:dk2>
        <a:srgbClr val="161B4E"/>
      </a:dk2>
      <a:lt2>
        <a:srgbClr val="96D3F5"/>
      </a:lt2>
      <a:accent1>
        <a:srgbClr val="007BC4"/>
      </a:accent1>
      <a:accent2>
        <a:srgbClr val="00A7E5"/>
      </a:accent2>
      <a:accent3>
        <a:srgbClr val="E1120E"/>
      </a:accent3>
      <a:accent4>
        <a:srgbClr val="FFC80A"/>
      </a:accent4>
      <a:accent5>
        <a:srgbClr val="603D33"/>
      </a:accent5>
      <a:accent6>
        <a:srgbClr val="8CB5E2"/>
      </a:accent6>
      <a:hlink>
        <a:srgbClr val="007BC4"/>
      </a:hlink>
      <a:folHlink>
        <a:srgbClr val="161B4E"/>
      </a:folHlink>
    </a:clrScheme>
    <a:fontScheme name="Girlguiding font theme">
      <a:majorFont>
        <a:latin typeface="Poppins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sz="14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sz="1400" dirty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Girlguiding PowerPoint template.potx" id="{F674BB62-D284-406C-82BE-0D4371F00548}" vid="{2A6AA6CB-9E3B-4BDC-9951-BE626960FF9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291B0F9F379FA458D8FFBA722FD11A9" ma:contentTypeVersion="12" ma:contentTypeDescription="Create a new document." ma:contentTypeScope="" ma:versionID="81b56c7b2bca9fe24d49d87519d7f2b3">
  <xsd:schema xmlns:xsd="http://www.w3.org/2001/XMLSchema" xmlns:xs="http://www.w3.org/2001/XMLSchema" xmlns:p="http://schemas.microsoft.com/office/2006/metadata/properties" xmlns:ns2="9efbbdf2-d088-467a-a852-8bd4ecd8264b" xmlns:ns3="362257c6-1f9d-4e6f-9f8f-41ec482b7cc2" targetNamespace="http://schemas.microsoft.com/office/2006/metadata/properties" ma:root="true" ma:fieldsID="ccf0a76735ffbd1bf59a758df5566814" ns2:_="" ns3:_="">
    <xsd:import namespace="9efbbdf2-d088-467a-a852-8bd4ecd8264b"/>
    <xsd:import namespace="362257c6-1f9d-4e6f-9f8f-41ec482b7cc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fbbdf2-d088-467a-a852-8bd4ecd8264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06883a8e-427c-4c32-8f59-5a7cd2abd8b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2257c6-1f9d-4e6f-9f8f-41ec482b7cc2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def3e5bc-e6a7-4519-8504-2b907798aa00}" ma:internalName="TaxCatchAll" ma:showField="CatchAllData" ma:web="362257c6-1f9d-4e6f-9f8f-41ec482b7cc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efbbdf2-d088-467a-a852-8bd4ecd8264b">
      <Terms xmlns="http://schemas.microsoft.com/office/infopath/2007/PartnerControls"/>
    </lcf76f155ced4ddcb4097134ff3c332f>
    <TaxCatchAll xmlns="362257c6-1f9d-4e6f-9f8f-41ec482b7cc2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761438C-4688-40BA-B4BC-66E6C6BD9FE5}">
  <ds:schemaRefs>
    <ds:schemaRef ds:uri="362257c6-1f9d-4e6f-9f8f-41ec482b7cc2"/>
    <ds:schemaRef ds:uri="9efbbdf2-d088-467a-a852-8bd4ecd8264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91BC67AD-8FEE-46FC-89F5-B9CFF76EE123}">
  <ds:schemaRefs>
    <ds:schemaRef ds:uri="362257c6-1f9d-4e6f-9f8f-41ec482b7cc2"/>
    <ds:schemaRef ds:uri="9efbbdf2-d088-467a-a852-8bd4ecd8264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A147A27-2C22-4E24-892D-CD1D2397D0C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Girlguiding PowerPoint template</Template>
  <Application>Microsoft Office PowerPoint</Application>
  <PresentationFormat>Widescreen</PresentationFormat>
  <Slides>24</Slides>
  <Notes>5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Girlguiding PPT Theme</vt:lpstr>
      <vt:lpstr>Welcome to Girlguiding</vt:lpstr>
      <vt:lpstr>In the next hour, you will…</vt:lpstr>
      <vt:lpstr>Who are we?</vt:lpstr>
      <vt:lpstr>Girlguiding for girls and adults</vt:lpstr>
      <vt:lpstr>Local and national guiding</vt:lpstr>
      <vt:lpstr>Where are you?</vt:lpstr>
      <vt:lpstr>Volunteering with girls at unit meetings</vt:lpstr>
      <vt:lpstr>Skills you can gain from volunteering</vt:lpstr>
      <vt:lpstr>PowerPoint Presentation</vt:lpstr>
      <vt:lpstr>PowerPoint Presentation</vt:lpstr>
      <vt:lpstr>The learning platform</vt:lpstr>
      <vt:lpstr>Jargon Busting!  We’ve picked some words and phrases that might trip you up as a new volunteer. Test your knowledge, or just have a guess!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Any Questions?  </vt:lpstr>
      <vt:lpstr>Next Steps…</vt:lpstr>
      <vt:lpstr>PowerPoint Presentation</vt:lpstr>
      <vt:lpstr>Thank you!   If you want any support after this session, you can email: X district commissioner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Hazel Stockton</dc:creator>
  <cp:revision>1</cp:revision>
  <dcterms:created xsi:type="dcterms:W3CDTF">2023-03-06T15:54:53Z</dcterms:created>
  <dcterms:modified xsi:type="dcterms:W3CDTF">2023-10-20T11:01:52Z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0x0101009291B0F9F379FA458D8FFBA722FD11A9</vt:lpwstr>
  </property>
  <property fmtid="{D5CDD505-2E9C-101B-9397-08002B2CF9AE}" pid="3" name="MediaServiceImageTags">
    <vt:lpwstr/>
  </property>
</Properties>
</file>