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5"/>
  </p:notesMasterIdLst>
  <p:handoutMasterIdLst>
    <p:handoutMasterId r:id="rId36"/>
  </p:handoutMasterIdLst>
  <p:sldIdLst>
    <p:sldId id="256" r:id="rId5"/>
    <p:sldId id="286" r:id="rId6"/>
    <p:sldId id="311" r:id="rId7"/>
    <p:sldId id="287" r:id="rId8"/>
    <p:sldId id="288" r:id="rId9"/>
    <p:sldId id="289" r:id="rId10"/>
    <p:sldId id="291" r:id="rId11"/>
    <p:sldId id="312" r:id="rId12"/>
    <p:sldId id="292" r:id="rId13"/>
    <p:sldId id="293" r:id="rId14"/>
    <p:sldId id="294" r:id="rId15"/>
    <p:sldId id="295" r:id="rId16"/>
    <p:sldId id="296" r:id="rId17"/>
    <p:sldId id="315" r:id="rId18"/>
    <p:sldId id="297" r:id="rId19"/>
    <p:sldId id="319" r:id="rId20"/>
    <p:sldId id="313" r:id="rId21"/>
    <p:sldId id="299" r:id="rId22"/>
    <p:sldId id="300" r:id="rId23"/>
    <p:sldId id="301" r:id="rId24"/>
    <p:sldId id="302" r:id="rId25"/>
    <p:sldId id="304" r:id="rId26"/>
    <p:sldId id="306" r:id="rId27"/>
    <p:sldId id="318" r:id="rId28"/>
    <p:sldId id="307" r:id="rId29"/>
    <p:sldId id="317" r:id="rId30"/>
    <p:sldId id="308" r:id="rId31"/>
    <p:sldId id="309" r:id="rId32"/>
    <p:sldId id="310" r:id="rId33"/>
    <p:sldId id="31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293" autoAdjust="0"/>
  </p:normalViewPr>
  <p:slideViewPr>
    <p:cSldViewPr snapToGrid="0">
      <p:cViewPr varScale="1">
        <p:scale>
          <a:sx n="93" d="100"/>
          <a:sy n="93" d="100"/>
        </p:scale>
        <p:origin x="1152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ann Radcliffe" userId="447f88c8-61e9-4048-b364-31e88bb65843" providerId="ADAL" clId="{F4DA9744-1D4D-4B4E-AAD8-013F1C39228E}"/>
    <pc:docChg chg="custSel addSld delSld modSld sldOrd">
      <pc:chgData name="Reann Radcliffe" userId="447f88c8-61e9-4048-b364-31e88bb65843" providerId="ADAL" clId="{F4DA9744-1D4D-4B4E-AAD8-013F1C39228E}" dt="2023-07-12T09:08:45.954" v="693" actId="2696"/>
      <pc:docMkLst>
        <pc:docMk/>
      </pc:docMkLst>
      <pc:sldChg chg="modSp">
        <pc:chgData name="Reann Radcliffe" userId="447f88c8-61e9-4048-b364-31e88bb65843" providerId="ADAL" clId="{F4DA9744-1D4D-4B4E-AAD8-013F1C39228E}" dt="2023-07-12T08:54:14.298" v="23" actId="20577"/>
        <pc:sldMkLst>
          <pc:docMk/>
          <pc:sldMk cId="2728557564" sldId="256"/>
        </pc:sldMkLst>
        <pc:spChg chg="mod">
          <ac:chgData name="Reann Radcliffe" userId="447f88c8-61e9-4048-b364-31e88bb65843" providerId="ADAL" clId="{F4DA9744-1D4D-4B4E-AAD8-013F1C39228E}" dt="2023-07-12T08:54:14.298" v="23" actId="20577"/>
          <ac:spMkLst>
            <pc:docMk/>
            <pc:sldMk cId="2728557564" sldId="256"/>
            <ac:spMk id="3" creationId="{6C5F6F5F-6ADB-06BB-06A0-574E78E6CE67}"/>
          </ac:spMkLst>
        </pc:spChg>
      </pc:sldChg>
      <pc:sldChg chg="addSp delSp modSp">
        <pc:chgData name="Reann Radcliffe" userId="447f88c8-61e9-4048-b364-31e88bb65843" providerId="ADAL" clId="{F4DA9744-1D4D-4B4E-AAD8-013F1C39228E}" dt="2023-07-12T08:54:07.523" v="11" actId="20577"/>
        <pc:sldMkLst>
          <pc:docMk/>
          <pc:sldMk cId="2720160315" sldId="286"/>
        </pc:sldMkLst>
        <pc:spChg chg="mod">
          <ac:chgData name="Reann Radcliffe" userId="447f88c8-61e9-4048-b364-31e88bb65843" providerId="ADAL" clId="{F4DA9744-1D4D-4B4E-AAD8-013F1C39228E}" dt="2023-07-12T08:54:07.523" v="11" actId="20577"/>
          <ac:spMkLst>
            <pc:docMk/>
            <pc:sldMk cId="2720160315" sldId="286"/>
            <ac:spMk id="4" creationId="{B05A9D5E-D3FC-450E-91B0-E06BE877A098}"/>
          </ac:spMkLst>
        </pc:spChg>
        <pc:spChg chg="add mod">
          <ac:chgData name="Reann Radcliffe" userId="447f88c8-61e9-4048-b364-31e88bb65843" providerId="ADAL" clId="{F4DA9744-1D4D-4B4E-AAD8-013F1C39228E}" dt="2023-07-12T08:53:56.826" v="5" actId="478"/>
          <ac:spMkLst>
            <pc:docMk/>
            <pc:sldMk cId="2720160315" sldId="286"/>
            <ac:spMk id="9" creationId="{705B72E1-9FA9-4A43-A931-8E2C94BAE30D}"/>
          </ac:spMkLst>
        </pc:spChg>
        <pc:picChg chg="del">
          <ac:chgData name="Reann Radcliffe" userId="447f88c8-61e9-4048-b364-31e88bb65843" providerId="ADAL" clId="{F4DA9744-1D4D-4B4E-AAD8-013F1C39228E}" dt="2023-07-12T08:53:56.826" v="5" actId="478"/>
          <ac:picMkLst>
            <pc:docMk/>
            <pc:sldMk cId="2720160315" sldId="286"/>
            <ac:picMk id="13" creationId="{A115A3E7-EBFA-413C-A2EF-0C7C0A452A57}"/>
          </ac:picMkLst>
        </pc:picChg>
      </pc:sldChg>
      <pc:sldChg chg="modSp">
        <pc:chgData name="Reann Radcliffe" userId="447f88c8-61e9-4048-b364-31e88bb65843" providerId="ADAL" clId="{F4DA9744-1D4D-4B4E-AAD8-013F1C39228E}" dt="2023-07-12T09:00:35.754" v="690" actId="20577"/>
        <pc:sldMkLst>
          <pc:docMk/>
          <pc:sldMk cId="3595248754" sldId="314"/>
        </pc:sldMkLst>
        <pc:spChg chg="mod">
          <ac:chgData name="Reann Radcliffe" userId="447f88c8-61e9-4048-b364-31e88bb65843" providerId="ADAL" clId="{F4DA9744-1D4D-4B4E-AAD8-013F1C39228E}" dt="2023-07-12T09:00:35.754" v="690" actId="20577"/>
          <ac:spMkLst>
            <pc:docMk/>
            <pc:sldMk cId="3595248754" sldId="314"/>
            <ac:spMk id="4" creationId="{9E546774-6342-46AA-8007-136A09167164}"/>
          </ac:spMkLst>
        </pc:spChg>
      </pc:sldChg>
      <pc:sldChg chg="ord modTransition">
        <pc:chgData name="Reann Radcliffe" userId="447f88c8-61e9-4048-b364-31e88bb65843" providerId="ADAL" clId="{F4DA9744-1D4D-4B4E-AAD8-013F1C39228E}" dt="2023-07-12T08:54:53.317" v="34"/>
        <pc:sldMkLst>
          <pc:docMk/>
          <pc:sldMk cId="3387616228" sldId="319"/>
        </pc:sldMkLst>
      </pc:sldChg>
    </pc:docChg>
  </pc:docChgLst>
  <pc:docChgLst>
    <pc:chgData name="Reann Radcliffe" userId="447f88c8-61e9-4048-b364-31e88bb65843" providerId="ADAL" clId="{64A3F70B-0F6A-40F5-8ACC-CB66F4C34F0B}"/>
    <pc:docChg chg="delSld">
      <pc:chgData name="Reann Radcliffe" userId="447f88c8-61e9-4048-b364-31e88bb65843" providerId="ADAL" clId="{64A3F70B-0F6A-40F5-8ACC-CB66F4C34F0B}" dt="2023-09-11T13:42:06.697" v="0" actId="2696"/>
      <pc:docMkLst>
        <pc:docMk/>
      </pc:docMkLst>
      <pc:sldChg chg="del">
        <pc:chgData name="Reann Radcliffe" userId="447f88c8-61e9-4048-b364-31e88bb65843" providerId="ADAL" clId="{64A3F70B-0F6A-40F5-8ACC-CB66F4C34F0B}" dt="2023-09-11T13:42:06.697" v="0" actId="2696"/>
        <pc:sldMkLst>
          <pc:docMk/>
          <pc:sldMk cId="514520030" sldId="320"/>
        </pc:sldMkLst>
      </pc:sldChg>
    </pc:docChg>
  </pc:docChgLst>
  <pc:docChgLst>
    <pc:chgData name="Reann Radcliffe" userId="447f88c8-61e9-4048-b364-31e88bb65843" providerId="ADAL" clId="{C65BE8F9-DD4F-4AFA-BDAC-B5988194FFA4}"/>
    <pc:docChg chg="custSel addSld delSld modSld">
      <pc:chgData name="Reann Radcliffe" userId="447f88c8-61e9-4048-b364-31e88bb65843" providerId="ADAL" clId="{C65BE8F9-DD4F-4AFA-BDAC-B5988194FFA4}" dt="2023-06-20T08:13:54.511" v="1193" actId="2696"/>
      <pc:docMkLst>
        <pc:docMk/>
      </pc:docMkLst>
      <pc:sldChg chg="modSp">
        <pc:chgData name="Reann Radcliffe" userId="447f88c8-61e9-4048-b364-31e88bb65843" providerId="ADAL" clId="{C65BE8F9-DD4F-4AFA-BDAC-B5988194FFA4}" dt="2023-06-13T11:18:39.076" v="1139" actId="20577"/>
        <pc:sldMkLst>
          <pc:docMk/>
          <pc:sldMk cId="2720160315" sldId="286"/>
        </pc:sldMkLst>
        <pc:spChg chg="mod">
          <ac:chgData name="Reann Radcliffe" userId="447f88c8-61e9-4048-b364-31e88bb65843" providerId="ADAL" clId="{C65BE8F9-DD4F-4AFA-BDAC-B5988194FFA4}" dt="2023-06-13T11:18:39.076" v="1139" actId="20577"/>
          <ac:spMkLst>
            <pc:docMk/>
            <pc:sldMk cId="2720160315" sldId="286"/>
            <ac:spMk id="4" creationId="{B05A9D5E-D3FC-450E-91B0-E06BE877A098}"/>
          </ac:spMkLst>
        </pc:spChg>
      </pc:sldChg>
      <pc:sldChg chg="modTransition">
        <pc:chgData name="Reann Radcliffe" userId="447f88c8-61e9-4048-b364-31e88bb65843" providerId="ADAL" clId="{C65BE8F9-DD4F-4AFA-BDAC-B5988194FFA4}" dt="2023-06-15T09:55:45.268" v="1190"/>
        <pc:sldMkLst>
          <pc:docMk/>
          <pc:sldMk cId="649108911" sldId="300"/>
        </pc:sldMkLst>
      </pc:sldChg>
      <pc:sldChg chg="modTransition">
        <pc:chgData name="Reann Radcliffe" userId="447f88c8-61e9-4048-b364-31e88bb65843" providerId="ADAL" clId="{C65BE8F9-DD4F-4AFA-BDAC-B5988194FFA4}" dt="2023-06-15T09:55:47.542" v="1191"/>
        <pc:sldMkLst>
          <pc:docMk/>
          <pc:sldMk cId="293872348" sldId="301"/>
        </pc:sldMkLst>
      </pc:sldChg>
    </pc:docChg>
  </pc:docChgLst>
  <pc:docChgLst>
    <pc:chgData name="Louise Henderson" userId="0b5b6948-a9d5-425b-bea0-bb4b67daec7d" providerId="ADAL" clId="{A6871D8B-391C-45FF-81DD-E8B17FD5C9B8}"/>
    <pc:docChg chg="modSld sldOrd">
      <pc:chgData name="Louise Henderson" userId="0b5b6948-a9d5-425b-bea0-bb4b67daec7d" providerId="ADAL" clId="{A6871D8B-391C-45FF-81DD-E8B17FD5C9B8}" dt="2023-09-26T11:02:22.971" v="9" actId="20577"/>
      <pc:docMkLst>
        <pc:docMk/>
      </pc:docMkLst>
      <pc:sldChg chg="modSp mod ord">
        <pc:chgData name="Louise Henderson" userId="0b5b6948-a9d5-425b-bea0-bb4b67daec7d" providerId="ADAL" clId="{A6871D8B-391C-45FF-81DD-E8B17FD5C9B8}" dt="2023-09-26T11:02:22.971" v="9" actId="20577"/>
        <pc:sldMkLst>
          <pc:docMk/>
          <pc:sldMk cId="2321912303" sldId="287"/>
        </pc:sldMkLst>
        <pc:spChg chg="mod">
          <ac:chgData name="Louise Henderson" userId="0b5b6948-a9d5-425b-bea0-bb4b67daec7d" providerId="ADAL" clId="{A6871D8B-391C-45FF-81DD-E8B17FD5C9B8}" dt="2023-09-26T11:02:22.971" v="9" actId="20577"/>
          <ac:spMkLst>
            <pc:docMk/>
            <pc:sldMk cId="2321912303" sldId="287"/>
            <ac:spMk id="7" creationId="{BF14F98A-61B5-4E2C-A2A9-E427C22F40A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3753C0F-E597-0770-B30A-71BB3D96683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272641-FE14-46EC-ADDC-CA94E01E2CC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6353B5-04C2-4743-8706-38D39C5C9283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98E359-831D-07D2-9512-944C95B8FFA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6615FD-50AD-D760-F983-C51881EFFE4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E36D7E-1930-4E74-8C26-C7E98C9F6F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2448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4DCA-625F-4472-BEE9-2CBFBD032A22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5042A-08D6-43F4-9209-7C0BF31FE5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181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GB" dirty="0"/>
              <a:t>Current number of volunteers</a:t>
            </a:r>
          </a:p>
          <a:p>
            <a:pPr marL="228600" indent="-228600">
              <a:buAutoNum type="arabicParenR"/>
            </a:pPr>
            <a:r>
              <a:rPr lang="en-GB" dirty="0"/>
              <a:t>How Girlguiding started</a:t>
            </a:r>
          </a:p>
          <a:p>
            <a:pPr marL="228600" indent="-228600">
              <a:buAutoNum type="arabicParenR"/>
            </a:pPr>
            <a:r>
              <a:rPr lang="en-GB" dirty="0"/>
              <a:t>Our purpose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5042A-08D6-43F4-9209-7C0BF31FE52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304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A41932A-990E-57F0-A25D-EE5E5835CA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518" y="1372165"/>
            <a:ext cx="4134964" cy="531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48215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C9216FF-057F-8EAE-8162-02FB4659A5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64401" y="0"/>
            <a:ext cx="4064400" cy="30852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3"/>
            <a:ext cx="3250800" cy="3952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7" y="1412875"/>
            <a:ext cx="3250800" cy="4464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DCFC2-7F5D-4F7A-AD15-71F4C14E4B2F}" type="datetime1">
              <a:rPr lang="en-GB" smtClean="0"/>
              <a:t>26/09/2023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goes here and can be edited via Insert &gt; Header &amp;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0787A0C-7E24-FD7E-8658-2553C0A0E2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00100"/>
            <a:ext cx="3250800" cy="395287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91705A0C-7A0E-6607-8870-DDEFC81BF96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7600" y="0"/>
            <a:ext cx="4064400" cy="30852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43AC78D3-BC67-6E65-8CC6-FA23B778A62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64401" y="3080649"/>
            <a:ext cx="4064400" cy="308520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49D3DEDB-3F21-2EEC-B1F9-33EF96CEA45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7600" y="3080649"/>
            <a:ext cx="4064400" cy="308520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13054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234F8-2641-2C85-C24D-73F6519BA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E0890B-4FD4-B03A-C10B-4677DD535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165BD-2639-4346-8ACE-B0BE9A0367BC}" type="datetime1">
              <a:rPr lang="en-GB" smtClean="0"/>
              <a:t>26/09/2023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60A4E0-7E5C-2243-D0D1-122F0A8B7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goes here and can be edited via Insert &gt; Header &amp;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7C8E6F-5C40-8F8F-62DE-E4DAF4E24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C4974956-8EEE-EB6A-41FF-7C75E1B668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00100"/>
            <a:ext cx="11376025" cy="395287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A5EC3117-C9EE-B5F5-EEC4-ED8F77FE2B5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7989" y="1412875"/>
            <a:ext cx="11376024" cy="446405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827652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CBBBA-B749-218C-54ED-3B48437A0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1412875"/>
            <a:ext cx="8218941" cy="4464050"/>
          </a:xfrm>
        </p:spPr>
        <p:txBody>
          <a:bodyPr anchor="t"/>
          <a:lstStyle>
            <a:lvl1pPr>
              <a:lnSpc>
                <a:spcPct val="100000"/>
              </a:lnSpc>
              <a:defRPr sz="7200" b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5" name="Picture 4" descr="Text, logo&#10;&#10;Description automatically generated with medium confidence">
            <a:extLst>
              <a:ext uri="{FF2B5EF4-FFF2-40B4-BE49-F238E27FC236}">
                <a16:creationId xmlns:a16="http://schemas.microsoft.com/office/drawing/2014/main" id="{0AE79CCA-8573-A565-1C83-E8D0306B40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69" y="6340216"/>
            <a:ext cx="1499125" cy="61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98633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8004-5772-E304-8238-F2C2CCD05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81327-2D92-499C-8641-E4D4286E2074}" type="datetime1">
              <a:rPr lang="en-GB" smtClean="0"/>
              <a:t>26/09/2023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0C92CA-A09D-0292-7A9E-B78FD28FA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goes here and can be edited via Insert &gt; Header &amp;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756BF4-F358-FD3F-7779-D2C49724F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402B67-B28A-6764-0AF4-B5D3EC635C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77166" y="2126295"/>
            <a:ext cx="9237669" cy="3750629"/>
          </a:xfrm>
        </p:spPr>
        <p:txBody>
          <a:bodyPr anchor="t"/>
          <a:lstStyle>
            <a:lvl1pPr>
              <a:spcAft>
                <a:spcPts val="2400"/>
              </a:spcAft>
              <a:defRPr sz="4000" b="1">
                <a:solidFill>
                  <a:schemeClr val="bg1"/>
                </a:solidFill>
                <a:latin typeface="Zilla Slab" pitchFamily="2" charset="0"/>
                <a:ea typeface="Zilla Slab" pitchFamily="2" charset="0"/>
                <a:cs typeface="Poppins SemiBold" panose="00000700000000000000" pitchFamily="2" charset="0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200" b="0">
                <a:solidFill>
                  <a:schemeClr val="bg1"/>
                </a:solidFill>
              </a:defRPr>
            </a:lvl3pPr>
            <a:lvl4pPr>
              <a:defRPr sz="3000">
                <a:solidFill>
                  <a:schemeClr val="bg1"/>
                </a:solidFill>
              </a:defRPr>
            </a:lvl4pPr>
            <a:lvl5pPr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84569E-C09F-90B6-EFA9-087D1CD7DB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4170" t="17623" r="43429" b="68420"/>
          <a:stretch/>
        </p:blipFill>
        <p:spPr>
          <a:xfrm>
            <a:off x="371920" y="368061"/>
            <a:ext cx="756771" cy="12413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DA6D4B-2B9F-437D-E697-34F64780A3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4170" t="17623" r="43429" b="68420"/>
          <a:stretch/>
        </p:blipFill>
        <p:spPr>
          <a:xfrm rot="10800000">
            <a:off x="11072792" y="4668132"/>
            <a:ext cx="756771" cy="124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723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6668-9440-2FC4-1A20-CEA2160E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A156BD-F388-30EA-2720-04061953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A4F0D-EC65-40E7-90E0-19CD1CF4BE71}" type="datetime1">
              <a:rPr lang="en-GB" smtClean="0"/>
              <a:t>26/09/2023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DBFEE-0509-16B7-5DAE-5E0DB02DD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goes here and can be edited via Insert &gt; Header &amp;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B126A-2C1E-4241-BBEB-C3AA6FE62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6B4BB29-23C8-3620-D92A-9EA9B33C58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00100"/>
            <a:ext cx="11376025" cy="395287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1818251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B01DE9-7247-71C2-3301-8F43BD947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F1009-D7A0-403B-8543-D6574CA58AFB}" type="datetime1">
              <a:rPr lang="en-GB" smtClean="0"/>
              <a:t>26/09/2023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F1F649-B08E-D628-15EF-6CAEE985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goes here and can be edited via Insert &gt; Header &amp;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EDFB5-B3BA-ADA8-4600-FCDAFA1A8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46497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C1E3-6A7C-C21D-910D-C4B7DFFF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4729" y="1666843"/>
            <a:ext cx="7282542" cy="2008414"/>
          </a:xfrm>
        </p:spPr>
        <p:txBody>
          <a:bodyPr anchor="b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E0DA90-2FF2-F36C-F9FF-CD7A192F00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54729" y="3729685"/>
            <a:ext cx="7282542" cy="139095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EADC20EB-4616-9C96-DCE7-BF2376DD3F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80" y="5494800"/>
            <a:ext cx="854840" cy="109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291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39B48-A3C4-5BF5-4493-68759FC78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3"/>
            <a:ext cx="7544027" cy="1008062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4D5C21-320D-964A-E080-1DF15E655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154D-2809-45D7-887E-16DFBA4E61E2}" type="datetime1">
              <a:rPr lang="en-GB" smtClean="0"/>
              <a:pPr/>
              <a:t>26/09/2023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1B8E6-E254-2C88-8669-5D18B7A6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goes here and can be edited via Insert &gt; Header &amp;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EF39E-07E4-AF9A-4C47-1B062B97F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A898F8F-C237-F668-CC7C-B681229986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1412875"/>
            <a:ext cx="7544026" cy="4464050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n-lt"/>
                <a:cs typeface="Poppins SemiBold" panose="00000700000000000000" pitchFamily="2" charset="0"/>
              </a:defRPr>
            </a:lvl1pPr>
            <a:lvl2pPr>
              <a:defRPr sz="2400" b="1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2pPr>
            <a:lvl3pPr>
              <a:defRPr sz="3200">
                <a:solidFill>
                  <a:schemeClr val="accent2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3pPr>
            <a:lvl4pPr>
              <a:defRPr sz="24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4pPr>
            <a:lvl5pPr>
              <a:defRPr sz="240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7" descr="Text, logo&#10;&#10;Description automatically generated with medium confidence">
            <a:extLst>
              <a:ext uri="{FF2B5EF4-FFF2-40B4-BE49-F238E27FC236}">
                <a16:creationId xmlns:a16="http://schemas.microsoft.com/office/drawing/2014/main" id="{2C0C0618-3848-863F-AF36-67A266F489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7" y="6331809"/>
            <a:ext cx="1499126" cy="61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40541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AC38-BED1-9031-E2E0-CB195EDFD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26F26-EA3D-40AC-124C-008BE90D7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1D5-984D-8680-D542-25A06BDC5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7FF3AE-7EE6-43B0-B767-646B285E55DE}" type="datetime1">
              <a:rPr lang="en-GB" smtClean="0"/>
              <a:t>26/09/2023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529F-F811-2979-BFFA-08BB8BC2F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goes here and can be edited via Insert &gt; Header &amp;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9BFE-A663-D9A7-8252-C85369469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A246557-6F31-88C5-A983-16CD7C60F4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00100"/>
            <a:ext cx="11376025" cy="395287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7466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8" y="1412875"/>
            <a:ext cx="5383212" cy="4464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2" y="1412875"/>
            <a:ext cx="5383212" cy="4464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5B1A-9DF8-49D1-B878-92CA56D1C00B}" type="datetime1">
              <a:rPr lang="en-GB" smtClean="0"/>
              <a:t>26/09/2023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goes here and can be edited via Insert &gt; Header &amp;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0787A0C-7E24-FD7E-8658-2553C0A0E2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00100"/>
            <a:ext cx="11376025" cy="395287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035858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7" y="1412875"/>
            <a:ext cx="3600000" cy="4464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6000" y="1412875"/>
            <a:ext cx="3600000" cy="4464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61E7-F503-4AD5-8F26-AD8DF140B819}" type="datetime1">
              <a:rPr lang="en-GB" smtClean="0"/>
              <a:t>26/09/2023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goes here and can be edited via Insert &gt; Header &amp;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0787A0C-7E24-FD7E-8658-2553C0A0E2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00100"/>
            <a:ext cx="11376025" cy="395287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442FE734-AFE0-B1F3-CC1B-3E3E2CF01ED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184012" y="1412875"/>
            <a:ext cx="3600000" cy="4464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64581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8" y="3428999"/>
            <a:ext cx="2520000" cy="2447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6325E-A8D8-4356-8054-A314C1AF0A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59996" y="3428999"/>
            <a:ext cx="2520000" cy="2447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E61E7-F503-4AD5-8F26-AD8DF140B819}" type="datetime1">
              <a:rPr lang="en-GB" smtClean="0"/>
              <a:t>26/09/2023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goes here and can be edited via Insert &gt; Header &amp;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0787A0C-7E24-FD7E-8658-2553C0A0E2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00100"/>
            <a:ext cx="11376025" cy="395287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442FE734-AFE0-B1F3-CC1B-3E3E2CF01ED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312004" y="3428999"/>
            <a:ext cx="2520000" cy="2447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FE114FC7-0CEF-78EA-81D5-13F90443981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9264012" y="3439947"/>
            <a:ext cx="2520000" cy="2447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D6E4806-EF51-7738-5081-35DBFB7F26B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7988" y="1412875"/>
            <a:ext cx="2519362" cy="167005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985B9A86-D016-E2F8-6DC8-3EC679C890C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59996" y="1412875"/>
            <a:ext cx="2519362" cy="167005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A036BBBE-770C-5CC6-080F-DD0A384DE65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12004" y="1412875"/>
            <a:ext cx="2519362" cy="167005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855CEC3F-086A-C921-AB4B-5EBE1EABAD1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264012" y="1412875"/>
            <a:ext cx="2519362" cy="167005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303998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C9216FF-057F-8EAE-8162-02FB4659A5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1" y="0"/>
            <a:ext cx="6096000" cy="616585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4813"/>
            <a:ext cx="5383212" cy="3952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8" y="1412875"/>
            <a:ext cx="5383212" cy="4464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DCFC2-7F5D-4F7A-AD15-71F4C14E4B2F}" type="datetime1">
              <a:rPr lang="en-GB" smtClean="0"/>
              <a:t>26/09/2023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goes here and can be edited via Insert &gt; Header &amp;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0787A0C-7E24-FD7E-8658-2553C0A0E2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9" y="800100"/>
            <a:ext cx="5383212" cy="395287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498672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C9216FF-057F-8EAE-8162-02FB4659A5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63200" y="0"/>
            <a:ext cx="8128800" cy="616585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2934A7-BB27-0705-778A-9BC1A80F5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3"/>
            <a:ext cx="3250800" cy="3952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3D824-2B92-00E0-3B10-2E7351FAE0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7" y="1412875"/>
            <a:ext cx="3250800" cy="4464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09A4F-CF52-ABB2-91FD-CF9C01BF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DCFC2-7F5D-4F7A-AD15-71F4C14E4B2F}" type="datetime1">
              <a:rPr lang="en-GB" smtClean="0"/>
              <a:t>26/09/2023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B9B47-9D04-96FB-8B95-D7BC38470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Footer goes here and can be edited via Insert &gt; Header &amp;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D9458-0376-0EC1-BA89-A49552E1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0787A0C-7E24-FD7E-8658-2553C0A0E2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800100"/>
            <a:ext cx="3250800" cy="395287"/>
          </a:xfrm>
        </p:spPr>
        <p:txBody>
          <a:bodyPr/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664881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4F09139-C580-AE75-48A4-4E521138A19D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bg1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0F4440-CEDC-0D92-E0D5-5C1E3B59B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7" y="404813"/>
            <a:ext cx="11376025" cy="3952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A021F-8558-9528-DA3D-486CCDBEB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6" y="1412876"/>
            <a:ext cx="11376025" cy="44640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1A8F0-AC4B-E4A0-94D0-99C4BFD973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84071" y="6426366"/>
            <a:ext cx="2743200" cy="21070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C6A154D-2809-45D7-887E-16DFBA4E61E2}" type="datetime1">
              <a:rPr lang="en-GB" smtClean="0"/>
              <a:pPr/>
              <a:t>26/09/2023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0FC7A-298A-77A0-6596-56B0B3FD8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426366"/>
            <a:ext cx="5244441" cy="21070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Footer goes here and can be edited via Insert &gt; Header &amp;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517C40-7EB7-0CFD-6F6C-54AE57DE1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0727" y="6426365"/>
            <a:ext cx="423286" cy="21070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 b="0">
                <a:solidFill>
                  <a:schemeClr val="bg1"/>
                </a:solidFill>
              </a:defRPr>
            </a:lvl1pPr>
          </a:lstStyle>
          <a:p>
            <a:fld id="{CBA53E11-492D-48B3-9F9B-09541CA2A39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 descr="Text, logo&#10;&#10;Description automatically generated with medium confidence">
            <a:extLst>
              <a:ext uri="{FF2B5EF4-FFF2-40B4-BE49-F238E27FC236}">
                <a16:creationId xmlns:a16="http://schemas.microsoft.com/office/drawing/2014/main" id="{F110622E-97C8-31A8-466F-292992C4030E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6" y="6331809"/>
            <a:ext cx="1499125" cy="61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082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49" r:id="rId2"/>
    <p:sldLayoutId id="2147483665" r:id="rId3"/>
    <p:sldLayoutId id="2147483650" r:id="rId4"/>
    <p:sldLayoutId id="2147483652" r:id="rId5"/>
    <p:sldLayoutId id="2147483657" r:id="rId6"/>
    <p:sldLayoutId id="2147483662" r:id="rId7"/>
    <p:sldLayoutId id="2147483663" r:id="rId8"/>
    <p:sldLayoutId id="2147483658" r:id="rId9"/>
    <p:sldLayoutId id="2147483664" r:id="rId10"/>
    <p:sldLayoutId id="2147483660" r:id="rId11"/>
    <p:sldLayoutId id="2147483651" r:id="rId12"/>
    <p:sldLayoutId id="2147483659" r:id="rId13"/>
    <p:sldLayoutId id="2147483654" r:id="rId14"/>
    <p:sldLayoutId id="2147483655" r:id="rId15"/>
  </p:sldLayoutIdLst>
  <p:transition>
    <p:fade/>
  </p:transition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600" b="0" kern="1200">
          <a:solidFill>
            <a:schemeClr val="accent1"/>
          </a:solidFill>
          <a:latin typeface="Poppins SemiBold" panose="00000700000000000000" pitchFamily="2" charset="0"/>
          <a:ea typeface="+mn-ea"/>
          <a:cs typeface="Poppins SemiBold" panose="00000700000000000000" pitchFamily="2" charset="0"/>
        </a:defRPr>
      </a:lvl2pPr>
      <a:lvl3pPr marL="0" indent="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None/>
        <a:defRPr sz="2000" b="1" kern="1200">
          <a:solidFill>
            <a:schemeClr val="tx2"/>
          </a:solidFill>
          <a:latin typeface="+mj-lt"/>
          <a:ea typeface="+mn-ea"/>
          <a:cs typeface="+mn-cs"/>
        </a:defRPr>
      </a:lvl3pPr>
      <a:lvl4pPr marL="36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72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257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orient="horz" pos="255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  <p15:guide id="7" orient="horz" pos="3702" userDrawn="1">
          <p15:clr>
            <a:srgbClr val="F26B43"/>
          </p15:clr>
        </p15:guide>
        <p15:guide id="8" orient="horz" pos="89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irlguidingscotland.org.uk/become-a-volunteer/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D525D-DC8B-1131-02E2-361C35457A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4729" y="1389888"/>
            <a:ext cx="7282542" cy="2285369"/>
          </a:xfrm>
        </p:spPr>
        <p:txBody>
          <a:bodyPr/>
          <a:lstStyle/>
          <a:p>
            <a:r>
              <a:rPr lang="en-GB" sz="5400" dirty="0"/>
              <a:t>Volunteering with Girlguiding Scotland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5F6F5F-6ADB-06BB-06A0-574E78E6CE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54729" y="4005072"/>
            <a:ext cx="7282542" cy="1115568"/>
          </a:xfrm>
        </p:spPr>
        <p:txBody>
          <a:bodyPr/>
          <a:lstStyle/>
          <a:p>
            <a:r>
              <a:rPr lang="en-GB" sz="3200" dirty="0"/>
              <a:t>Your name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96B22E5-01DA-7D21-EE54-2ADD3FE84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260" y="5503989"/>
            <a:ext cx="815479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5756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02DF0-F31B-4E20-8181-C7E367FDD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220928"/>
            <a:ext cx="11376025" cy="395287"/>
          </a:xfrm>
        </p:spPr>
        <p:txBody>
          <a:bodyPr/>
          <a:lstStyle/>
          <a:p>
            <a:r>
              <a:rPr lang="en-GB" sz="3200" dirty="0"/>
              <a:t>Skills you can gain from volunteering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94523-B751-419A-8113-9D270A6ADD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6" y="2716330"/>
            <a:ext cx="3016701" cy="691132"/>
          </a:xfrm>
        </p:spPr>
        <p:txBody>
          <a:bodyPr anchor="ctr"/>
          <a:lstStyle/>
          <a:p>
            <a:pPr algn="ctr"/>
            <a:r>
              <a:rPr lang="en-GB" sz="2000" dirty="0"/>
              <a:t>Organisation and events planning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C4FACE-D69A-4845-BF25-3EB28E34A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Volunteering with Girlguiding Scotland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2FF220-8593-4504-99B5-69DE760D7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10</a:t>
            </a:fld>
            <a:endParaRPr lang="en-GB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63EE6008-4363-4CB6-83D4-93A24612AF5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" b="348"/>
          <a:stretch/>
        </p:blipFill>
        <p:spPr>
          <a:xfrm>
            <a:off x="407986" y="734541"/>
            <a:ext cx="3016701" cy="1999729"/>
          </a:xfrm>
          <a:prstGeom prst="rect">
            <a:avLst/>
          </a:prstGeo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93AE9481-8FC3-418B-8315-290824E769E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" r="1298"/>
          <a:stretch>
            <a:fillRect/>
          </a:stretch>
        </p:blipFill>
        <p:spPr>
          <a:xfrm>
            <a:off x="4587649" y="716601"/>
            <a:ext cx="3016701" cy="1999729"/>
          </a:xfrm>
          <a:prstGeom prst="rect">
            <a:avLst/>
          </a:prstGeom>
        </p:spPr>
      </p:pic>
      <p:pic>
        <p:nvPicPr>
          <p:cNvPr id="16" name="Picture Placeholder 15" descr="A picture containing grass, outdoor, tree&#10;&#10;Description automatically generated">
            <a:extLst>
              <a:ext uri="{FF2B5EF4-FFF2-40B4-BE49-F238E27FC236}">
                <a16:creationId xmlns:a16="http://schemas.microsoft.com/office/drawing/2014/main" id="{39594EC4-855C-4022-9A1E-CF4A2F4A3B3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" b="260"/>
          <a:stretch>
            <a:fillRect/>
          </a:stretch>
        </p:blipFill>
        <p:spPr>
          <a:xfrm>
            <a:off x="8555668" y="716601"/>
            <a:ext cx="3016702" cy="1999729"/>
          </a:xfrm>
          <a:prstGeom prst="rect">
            <a:avLst/>
          </a:prstGeom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96128A0D-D07A-4E1D-AF46-FDD1BC04D9CA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" b="330"/>
          <a:stretch>
            <a:fillRect/>
          </a:stretch>
        </p:blipFill>
        <p:spPr>
          <a:xfrm>
            <a:off x="407987" y="3398148"/>
            <a:ext cx="3031755" cy="2009708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9C4BB20-3015-43F7-9ECE-C5880B3E118A}"/>
              </a:ext>
            </a:extLst>
          </p:cNvPr>
          <p:cNvSpPr txBox="1">
            <a:spLocks/>
          </p:cNvSpPr>
          <p:nvPr/>
        </p:nvSpPr>
        <p:spPr>
          <a:xfrm>
            <a:off x="423041" y="5415075"/>
            <a:ext cx="3016701" cy="69113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accent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2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/>
              <a:t>Creativity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3843636-03B5-408E-82CD-6100A0FC8FF2}"/>
              </a:ext>
            </a:extLst>
          </p:cNvPr>
          <p:cNvSpPr txBox="1">
            <a:spLocks/>
          </p:cNvSpPr>
          <p:nvPr/>
        </p:nvSpPr>
        <p:spPr>
          <a:xfrm>
            <a:off x="4587648" y="2707016"/>
            <a:ext cx="3016701" cy="69113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accent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2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/>
              <a:t>Cooperation and communication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C59F23C-B686-4D37-8F74-E61E8A49D4D3}"/>
              </a:ext>
            </a:extLst>
          </p:cNvPr>
          <p:cNvSpPr txBox="1">
            <a:spLocks/>
          </p:cNvSpPr>
          <p:nvPr/>
        </p:nvSpPr>
        <p:spPr>
          <a:xfrm>
            <a:off x="8555667" y="2670079"/>
            <a:ext cx="3016701" cy="69113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accent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2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/>
              <a:t>Leadership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F029A6F-9971-431E-A146-3CFD5C668B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7648" y="3407462"/>
            <a:ext cx="3062034" cy="20466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5406D8D-3828-4994-AD88-4C23382790B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312" y="3409692"/>
            <a:ext cx="3023056" cy="1960084"/>
          </a:xfrm>
          <a:prstGeom prst="rect">
            <a:avLst/>
          </a:prstGeom>
        </p:spPr>
      </p:pic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1079101-C406-4E58-9CB8-401950B4AA82}"/>
              </a:ext>
            </a:extLst>
          </p:cNvPr>
          <p:cNvSpPr txBox="1">
            <a:spLocks/>
          </p:cNvSpPr>
          <p:nvPr/>
        </p:nvSpPr>
        <p:spPr>
          <a:xfrm>
            <a:off x="4587647" y="5463421"/>
            <a:ext cx="3016701" cy="69113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accent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2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/>
              <a:t>Administration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D87D6490-4620-4819-BC54-45FD0A1F0BC9}"/>
              </a:ext>
            </a:extLst>
          </p:cNvPr>
          <p:cNvSpPr txBox="1">
            <a:spLocks/>
          </p:cNvSpPr>
          <p:nvPr/>
        </p:nvSpPr>
        <p:spPr>
          <a:xfrm>
            <a:off x="8555667" y="5372006"/>
            <a:ext cx="3016701" cy="69113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kern="1200">
                <a:solidFill>
                  <a:schemeClr val="accent1"/>
                </a:solidFill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36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20000" indent="-36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dirty="0"/>
              <a:t>Initiative and resourcefulness</a:t>
            </a:r>
          </a:p>
        </p:txBody>
      </p:sp>
    </p:spTree>
    <p:extLst>
      <p:ext uri="{BB962C8B-B14F-4D97-AF65-F5344CB8AC3E}">
        <p14:creationId xmlns:p14="http://schemas.microsoft.com/office/powerpoint/2010/main" val="20496594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2" grpId="0"/>
      <p:bldP spid="23" grpId="0"/>
      <p:bldP spid="24" grpId="0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1C187DDE-A40F-4381-BA15-99CB212DD5B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1" r="10817"/>
          <a:stretch/>
        </p:blipFill>
        <p:spPr>
          <a:xfrm>
            <a:off x="6096001" y="0"/>
            <a:ext cx="6096000" cy="61658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FA4D9A2-6F2E-4FB3-8F14-D22C921A2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432" y="296069"/>
            <a:ext cx="5383212" cy="395287"/>
          </a:xfrm>
        </p:spPr>
        <p:txBody>
          <a:bodyPr/>
          <a:lstStyle/>
          <a:p>
            <a:r>
              <a:rPr lang="en-GB" sz="3200" dirty="0"/>
              <a:t>Volunteering roles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38F91C-AB0C-493A-8CC6-9F10DFF14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8" y="2409091"/>
            <a:ext cx="5383212" cy="346783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2400" dirty="0"/>
              <a:t>Roles available include: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Unit helper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Assistant leader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Unit leader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FBF0B-F7A8-4F5E-A4BC-F0E196E55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Volunteering with Girlguiding Scotland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4517F-5C70-450A-87E9-425B1479E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11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C99F4E-E881-4448-A6AE-581D5C325C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3432" y="800099"/>
            <a:ext cx="5902568" cy="1116623"/>
          </a:xfrm>
        </p:spPr>
        <p:txBody>
          <a:bodyPr/>
          <a:lstStyle/>
          <a:p>
            <a:r>
              <a:rPr lang="en-GB" sz="3200" dirty="0"/>
              <a:t>Helping children and young women at unit meetings</a:t>
            </a:r>
          </a:p>
        </p:txBody>
      </p:sp>
    </p:spTree>
    <p:extLst>
      <p:ext uri="{BB962C8B-B14F-4D97-AF65-F5344CB8AC3E}">
        <p14:creationId xmlns:p14="http://schemas.microsoft.com/office/powerpoint/2010/main" val="190425325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F4DC0C91-02CD-4BE6-BA7A-5FE4E49A0FC8}"/>
              </a:ext>
            </a:extLst>
          </p:cNvPr>
          <p:cNvSpPr/>
          <p:nvPr/>
        </p:nvSpPr>
        <p:spPr>
          <a:xfrm>
            <a:off x="6090734" y="3030365"/>
            <a:ext cx="6106534" cy="3136595"/>
          </a:xfrm>
          <a:prstGeom prst="rect">
            <a:avLst/>
          </a:prstGeom>
          <a:solidFill>
            <a:srgbClr val="5418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1CCD981-360F-4CEA-B27D-65E6FF637FF9}"/>
              </a:ext>
            </a:extLst>
          </p:cNvPr>
          <p:cNvSpPr/>
          <p:nvPr/>
        </p:nvSpPr>
        <p:spPr>
          <a:xfrm>
            <a:off x="6090733" y="0"/>
            <a:ext cx="6101267" cy="3030365"/>
          </a:xfrm>
          <a:prstGeom prst="rect">
            <a:avLst/>
          </a:prstGeom>
          <a:solidFill>
            <a:srgbClr val="173A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59B6E8-450C-4E89-B861-DC1C71C1FF79}"/>
              </a:ext>
            </a:extLst>
          </p:cNvPr>
          <p:cNvSpPr/>
          <p:nvPr/>
        </p:nvSpPr>
        <p:spPr>
          <a:xfrm>
            <a:off x="-1756" y="3030365"/>
            <a:ext cx="6092489" cy="31365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E9C2459-7B6E-4DD8-B26F-B105DD49A921}"/>
              </a:ext>
            </a:extLst>
          </p:cNvPr>
          <p:cNvSpPr/>
          <p:nvPr/>
        </p:nvSpPr>
        <p:spPr>
          <a:xfrm>
            <a:off x="0" y="0"/>
            <a:ext cx="6092489" cy="30303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69352AA8-72A3-443D-8410-AAD374106C8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7756" cy="2945423"/>
          </a:xfrm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BB7A541-745D-4C15-BFC8-4D0D88935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7" y="2948688"/>
            <a:ext cx="6088731" cy="3131399"/>
          </a:xfrm>
          <a:prstGeom prst="rect">
            <a:avLst/>
          </a:prstGeom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B5812CC-B685-47CE-94BB-94530DD0DA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245" y="6749"/>
            <a:ext cx="6097755" cy="2953113"/>
          </a:xfrm>
          <a:prstGeom prst="rect">
            <a:avLst/>
          </a:prstGeom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88B4362-91E7-4392-B9C5-F6A4E6745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465" y="2945423"/>
            <a:ext cx="6263290" cy="3244527"/>
          </a:xfrm>
          <a:prstGeom prst="rect">
            <a:avLst/>
          </a:prstGeom>
          <a:ln>
            <a:noFill/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8E57B-95B9-478B-8042-5CF1D2ACE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Volunteering with Girlguiding Scotland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F9133-63CC-4F25-904D-0C211A0A2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70721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FA4D9A2-6F2E-4FB3-8F14-D22C921A2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432" y="149420"/>
            <a:ext cx="5383212" cy="395287"/>
          </a:xfrm>
        </p:spPr>
        <p:txBody>
          <a:bodyPr/>
          <a:lstStyle/>
          <a:p>
            <a:r>
              <a:rPr lang="en-GB" sz="3200" dirty="0"/>
              <a:t>Volunteering roles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38F91C-AB0C-493A-8CC6-9F10DFF14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4633" y="1285085"/>
            <a:ext cx="5414843" cy="4287829"/>
          </a:xfrm>
        </p:spPr>
        <p:txBody>
          <a:bodyPr anchor="ctr"/>
          <a:lstStyle/>
          <a:p>
            <a:pPr>
              <a:spcAft>
                <a:spcPts val="1000"/>
              </a:spcAft>
            </a:pPr>
            <a:r>
              <a:rPr lang="en-GB" sz="2400" dirty="0"/>
              <a:t>Additional roles available include: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Administrator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Secretary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Treasurer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Retail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Photographer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Events planning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Fundraising</a:t>
            </a:r>
          </a:p>
          <a:p>
            <a:pPr marL="342900" indent="-3429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Social media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FBF0B-F7A8-4F5E-A4BC-F0E196E55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Volunteering with Girlguiding Scotland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4517F-5C70-450A-87E9-425B1479E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13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C99F4E-E881-4448-A6AE-581D5C325C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3432" y="653450"/>
            <a:ext cx="5902568" cy="1116623"/>
          </a:xfrm>
        </p:spPr>
        <p:txBody>
          <a:bodyPr/>
          <a:lstStyle/>
          <a:p>
            <a:r>
              <a:rPr lang="en-GB" sz="3200" dirty="0"/>
              <a:t>Supporting units in your area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AD4E0A-3219-454A-A991-EF480C8D1453}"/>
              </a:ext>
            </a:extLst>
          </p:cNvPr>
          <p:cNvSpPr txBox="1"/>
          <p:nvPr/>
        </p:nvSpPr>
        <p:spPr>
          <a:xfrm>
            <a:off x="2769079" y="5587760"/>
            <a:ext cx="3019246" cy="61678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The list goes on!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CEBD74F1-4AC6-450A-8A54-56AEE0C28F4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" r="566"/>
          <a:stretch>
            <a:fillRect/>
          </a:stretch>
        </p:blipFill>
        <p:spPr/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7481C9-C71D-4BA4-B260-237B3D478F75}"/>
              </a:ext>
            </a:extLst>
          </p:cNvPr>
          <p:cNvSpPr txBox="1"/>
          <p:nvPr/>
        </p:nvSpPr>
        <p:spPr>
          <a:xfrm>
            <a:off x="7267708" y="4604501"/>
            <a:ext cx="4924292" cy="1351671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Be a unit helper once a fortnight, and every other week keep the accounts up to date!</a:t>
            </a:r>
          </a:p>
        </p:txBody>
      </p:sp>
    </p:spTree>
    <p:extLst>
      <p:ext uri="{BB962C8B-B14F-4D97-AF65-F5344CB8AC3E}">
        <p14:creationId xmlns:p14="http://schemas.microsoft.com/office/powerpoint/2010/main" val="406712932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99406-3747-4205-9482-8C326E528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 our volunteers think?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E505D-5850-4F97-8B0C-3472F0FDF1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8" y="3289465"/>
            <a:ext cx="2520000" cy="2730665"/>
          </a:xfrm>
          <a:solidFill>
            <a:schemeClr val="tx2"/>
          </a:solidFill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GB" sz="2200" dirty="0">
                <a:solidFill>
                  <a:schemeClr val="accent2"/>
                </a:solidFill>
              </a:rPr>
              <a:t>67% of volunteers </a:t>
            </a:r>
            <a:r>
              <a:rPr lang="en-GB" sz="2200" dirty="0">
                <a:solidFill>
                  <a:schemeClr val="bg1"/>
                </a:solidFill>
              </a:rPr>
              <a:t>say Girlguiding has improved their employment prospects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B8C51D-B2C6-4C3E-B334-E8B74C944A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59996" y="3289465"/>
            <a:ext cx="2520000" cy="2730665"/>
          </a:xfrm>
          <a:solidFill>
            <a:schemeClr val="tx2"/>
          </a:solidFill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GB" sz="1900" dirty="0">
                <a:solidFill>
                  <a:schemeClr val="accent2"/>
                </a:solidFill>
              </a:rPr>
              <a:t>86% of volunteers </a:t>
            </a:r>
            <a:r>
              <a:rPr lang="en-GB" sz="1900" dirty="0">
                <a:solidFill>
                  <a:schemeClr val="bg1"/>
                </a:solidFill>
              </a:rPr>
              <a:t>say Girlguiding has helped them learn new skills that can be used outside of Girlguiding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0C2C1B-B450-48E7-AF9C-64E59AB63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Volunteering with Girlguiding Scotland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133F3-1F65-483F-93CC-E63786E3D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14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8F935F2-E8CA-46F6-B583-F6B981562C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Volunteering with Girlguiding makes you more employable!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F906118-9C66-40C8-A6DD-7285620B4C2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312004" y="3289465"/>
            <a:ext cx="2520000" cy="2730665"/>
          </a:xfrm>
          <a:solidFill>
            <a:schemeClr val="tx2"/>
          </a:solidFill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GB" sz="2100" dirty="0">
                <a:solidFill>
                  <a:schemeClr val="accent2"/>
                </a:solidFill>
              </a:rPr>
              <a:t>90% of volunteers </a:t>
            </a:r>
            <a:r>
              <a:rPr lang="en-GB" sz="2100" dirty="0">
                <a:solidFill>
                  <a:schemeClr val="bg1"/>
                </a:solidFill>
              </a:rPr>
              <a:t>say Girlguiding has helped them try things they’ve never done before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24CDBA2-8980-46D9-A313-D07E07C8596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9264012" y="3300413"/>
            <a:ext cx="2520000" cy="2730665"/>
          </a:xfrm>
          <a:solidFill>
            <a:schemeClr val="tx2"/>
          </a:solidFill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GB" sz="2200" dirty="0">
                <a:solidFill>
                  <a:schemeClr val="accent2"/>
                </a:solidFill>
              </a:rPr>
              <a:t>90% of volunteers </a:t>
            </a:r>
            <a:r>
              <a:rPr lang="en-GB" sz="2200" dirty="0">
                <a:solidFill>
                  <a:schemeClr val="bg1"/>
                </a:solidFill>
              </a:rPr>
              <a:t>say Girlguiding helps them develop new ideas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9A283FC0-520F-4B12-B934-3FA67939317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" b="344"/>
          <a:stretch>
            <a:fillRect/>
          </a:stretch>
        </p:blipFill>
        <p:spPr/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206159FF-34C4-4E95-B366-4FA473CECFE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" b="344"/>
          <a:stretch>
            <a:fillRect/>
          </a:stretch>
        </p:blipFill>
        <p:spPr/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922C61A8-6450-4F89-993C-13CD5A511D4D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" b="344"/>
          <a:stretch>
            <a:fillRect/>
          </a:stretch>
        </p:blipFill>
        <p:spPr/>
      </p:pic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9E77B9E4-0E96-4681-AC81-DDC983CA0885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" b="3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9938658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08F37E2-E34E-4B1A-830C-05FC3F9D3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Volunteering with Girlguiding Scotland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E80B88-9036-4D70-96DD-890CF1C2F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15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28FF89-CDB6-4053-BCBA-24D9BD013566}"/>
              </a:ext>
            </a:extLst>
          </p:cNvPr>
          <p:cNvSpPr txBox="1"/>
          <p:nvPr/>
        </p:nvSpPr>
        <p:spPr>
          <a:xfrm>
            <a:off x="276045" y="4073189"/>
            <a:ext cx="5011947" cy="1748285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Want to level up your conversational English skills?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1BF26F-2385-4D16-806A-A96ECD6B9C16}"/>
              </a:ext>
            </a:extLst>
          </p:cNvPr>
          <p:cNvSpPr txBox="1"/>
          <p:nvPr/>
        </p:nvSpPr>
        <p:spPr>
          <a:xfrm>
            <a:off x="276045" y="2166668"/>
            <a:ext cx="5011947" cy="1748286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Want to build confidence and community?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3DE193-10F5-4ED5-B801-165256437EC6}"/>
              </a:ext>
            </a:extLst>
          </p:cNvPr>
          <p:cNvSpPr txBox="1"/>
          <p:nvPr/>
        </p:nvSpPr>
        <p:spPr>
          <a:xfrm>
            <a:off x="276045" y="217368"/>
            <a:ext cx="5011947" cy="1748287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Want to work in childcare?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E6F938-B7C3-476D-802A-D64C88C5996E}"/>
              </a:ext>
            </a:extLst>
          </p:cNvPr>
          <p:cNvSpPr txBox="1"/>
          <p:nvPr/>
        </p:nvSpPr>
        <p:spPr>
          <a:xfrm>
            <a:off x="6933505" y="217371"/>
            <a:ext cx="5011947" cy="1748284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Become a unit helper to get experience working with children and planning a term of activities and resources.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A9298B-AE43-4FC7-805E-47CA82B2CBBD}"/>
              </a:ext>
            </a:extLst>
          </p:cNvPr>
          <p:cNvSpPr txBox="1"/>
          <p:nvPr/>
        </p:nvSpPr>
        <p:spPr>
          <a:xfrm>
            <a:off x="6933504" y="2166671"/>
            <a:ext cx="5011948" cy="1748283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You get to be part of a team, you have a mentor, and will empower the next generation of girls and young women!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3FE93F-4923-4DD8-B55D-228264B72FA8}"/>
              </a:ext>
            </a:extLst>
          </p:cNvPr>
          <p:cNvSpPr txBox="1"/>
          <p:nvPr/>
        </p:nvSpPr>
        <p:spPr>
          <a:xfrm>
            <a:off x="6933504" y="4061041"/>
            <a:ext cx="5011948" cy="1748283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It’s a relaxed fun environment to practice. Take additional trainings to go even further!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294C0AA-B972-4A61-9489-FAB3765DD4FF}"/>
              </a:ext>
            </a:extLst>
          </p:cNvPr>
          <p:cNvCxnSpPr>
            <a:cxnSpLocks/>
          </p:cNvCxnSpPr>
          <p:nvPr/>
        </p:nvCxnSpPr>
        <p:spPr>
          <a:xfrm>
            <a:off x="5293091" y="1126937"/>
            <a:ext cx="1594403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4D3EC0C-F983-4A30-8708-944A366F20E9}"/>
              </a:ext>
            </a:extLst>
          </p:cNvPr>
          <p:cNvCxnSpPr>
            <a:cxnSpLocks/>
          </p:cNvCxnSpPr>
          <p:nvPr/>
        </p:nvCxnSpPr>
        <p:spPr>
          <a:xfrm>
            <a:off x="5342625" y="5192284"/>
            <a:ext cx="1561382" cy="0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D94C96C-3BFC-41B4-883E-50A35FC3F157}"/>
              </a:ext>
            </a:extLst>
          </p:cNvPr>
          <p:cNvCxnSpPr>
            <a:cxnSpLocks/>
          </p:cNvCxnSpPr>
          <p:nvPr/>
        </p:nvCxnSpPr>
        <p:spPr>
          <a:xfrm>
            <a:off x="5288733" y="3040808"/>
            <a:ext cx="1644771" cy="12548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01466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08F37E2-E34E-4B1A-830C-05FC3F9D3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Volunteering with Girlguiding Scotland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E80B88-9036-4D70-96DD-890CF1C2F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16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28FF89-CDB6-4053-BCBA-24D9BD013566}"/>
              </a:ext>
            </a:extLst>
          </p:cNvPr>
          <p:cNvSpPr txBox="1"/>
          <p:nvPr/>
        </p:nvSpPr>
        <p:spPr>
          <a:xfrm>
            <a:off x="276045" y="4073189"/>
            <a:ext cx="5011947" cy="1748285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I want to build up my CV with skills as I search for jobs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1BF26F-2385-4D16-806A-A96ECD6B9C16}"/>
              </a:ext>
            </a:extLst>
          </p:cNvPr>
          <p:cNvSpPr txBox="1"/>
          <p:nvPr/>
        </p:nvSpPr>
        <p:spPr>
          <a:xfrm>
            <a:off x="276045" y="2166668"/>
            <a:ext cx="5011947" cy="1748286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I don’t have much admin experience but I want to find a career in that area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3DE193-10F5-4ED5-B801-165256437EC6}"/>
              </a:ext>
            </a:extLst>
          </p:cNvPr>
          <p:cNvSpPr txBox="1"/>
          <p:nvPr/>
        </p:nvSpPr>
        <p:spPr>
          <a:xfrm>
            <a:off x="276045" y="217368"/>
            <a:ext cx="5011947" cy="1748287"/>
          </a:xfrm>
          <a:prstGeom prst="rect">
            <a:avLst/>
          </a:prstGeom>
          <a:solidFill>
            <a:schemeClr val="tx2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I have experience in HR but I want to get a degree in primary education.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E6F938-B7C3-476D-802A-D64C88C5996E}"/>
              </a:ext>
            </a:extLst>
          </p:cNvPr>
          <p:cNvSpPr txBox="1"/>
          <p:nvPr/>
        </p:nvSpPr>
        <p:spPr>
          <a:xfrm>
            <a:off x="6904008" y="2179214"/>
            <a:ext cx="5011947" cy="1748284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Become a unit helper to get experience working with children and planning a term of activities and resources.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A9298B-AE43-4FC7-805E-47CA82B2CBBD}"/>
              </a:ext>
            </a:extLst>
          </p:cNvPr>
          <p:cNvSpPr txBox="1"/>
          <p:nvPr/>
        </p:nvSpPr>
        <p:spPr>
          <a:xfrm>
            <a:off x="6904010" y="229918"/>
            <a:ext cx="5011948" cy="1748283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Choose any role to build up soft skills, and get training in first aid, safeguarding and more via our online sessions.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3FE93F-4923-4DD8-B55D-228264B72FA8}"/>
              </a:ext>
            </a:extLst>
          </p:cNvPr>
          <p:cNvSpPr txBox="1"/>
          <p:nvPr/>
        </p:nvSpPr>
        <p:spPr>
          <a:xfrm>
            <a:off x="6904007" y="4166739"/>
            <a:ext cx="5011948" cy="1748283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As well as unit helper, become an administrator and get training to work with our extensive member database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294C0AA-B972-4A61-9489-FAB3765DD4FF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5204603" y="1126937"/>
            <a:ext cx="1699405" cy="1926419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4D3EC0C-F983-4A30-8708-944A366F20E9}"/>
              </a:ext>
            </a:extLst>
          </p:cNvPr>
          <p:cNvCxnSpPr>
            <a:cxnSpLocks/>
          </p:cNvCxnSpPr>
          <p:nvPr/>
        </p:nvCxnSpPr>
        <p:spPr>
          <a:xfrm flipV="1">
            <a:off x="5342625" y="1340022"/>
            <a:ext cx="1677997" cy="3852262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D94C96C-3BFC-41B4-883E-50A35FC3F157}"/>
              </a:ext>
            </a:extLst>
          </p:cNvPr>
          <p:cNvCxnSpPr>
            <a:cxnSpLocks/>
          </p:cNvCxnSpPr>
          <p:nvPr/>
        </p:nvCxnSpPr>
        <p:spPr>
          <a:xfrm>
            <a:off x="5259237" y="3040808"/>
            <a:ext cx="1699404" cy="1584386"/>
          </a:xfrm>
          <a:prstGeom prst="straightConnector1">
            <a:avLst/>
          </a:prstGeom>
          <a:ln w="762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76162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8E208-DB05-F44E-6735-FE6A3B3F8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9" y="1035170"/>
            <a:ext cx="9365740" cy="4841755"/>
          </a:xfrm>
        </p:spPr>
        <p:txBody>
          <a:bodyPr/>
          <a:lstStyle/>
          <a:p>
            <a:r>
              <a:rPr lang="en-GB" sz="6600" dirty="0"/>
              <a:t>Becoming a volunteer.</a:t>
            </a:r>
            <a:br>
              <a:rPr lang="en-GB" sz="6600" dirty="0"/>
            </a:br>
            <a:r>
              <a:rPr lang="en-GB" sz="6600" dirty="0">
                <a:solidFill>
                  <a:schemeClr val="accent2"/>
                </a:solidFill>
              </a:rPr>
              <a:t>What comes next?</a:t>
            </a:r>
          </a:p>
        </p:txBody>
      </p:sp>
    </p:spTree>
    <p:extLst>
      <p:ext uri="{BB962C8B-B14F-4D97-AF65-F5344CB8AC3E}">
        <p14:creationId xmlns:p14="http://schemas.microsoft.com/office/powerpoint/2010/main" val="222632493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FE263B9-D8F8-44C6-802A-EFF52CBF38D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2" r="17004"/>
          <a:stretch/>
        </p:blipFill>
        <p:spPr>
          <a:xfrm>
            <a:off x="7535007" y="0"/>
            <a:ext cx="4656993" cy="61658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DA7B1E3-002F-463C-8992-86909583E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401150"/>
            <a:ext cx="5377350" cy="576262"/>
          </a:xfrm>
        </p:spPr>
        <p:txBody>
          <a:bodyPr/>
          <a:lstStyle/>
          <a:p>
            <a:r>
              <a:rPr lang="en-GB" sz="3200" dirty="0"/>
              <a:t>Registering your interest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6B9F41-B717-4FB6-A347-9D3A75736E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8" y="1274885"/>
            <a:ext cx="6617066" cy="4602040"/>
          </a:xfrm>
        </p:spPr>
        <p:txBody>
          <a:bodyPr anchor="ctr"/>
          <a:lstStyle/>
          <a:p>
            <a:r>
              <a:rPr lang="en-GB" sz="2400" dirty="0">
                <a:hlinkClick r:id="rId3"/>
              </a:rPr>
              <a:t>Become a volunteer - Girlguiding Scotland</a:t>
            </a:r>
            <a:endParaRPr lang="en-GB" sz="2400" dirty="0"/>
          </a:p>
          <a:p>
            <a:endParaRPr lang="en-GB" sz="2400" dirty="0"/>
          </a:p>
          <a:p>
            <a:pPr algn="ctr"/>
            <a:r>
              <a:rPr lang="en-GB" sz="2400" dirty="0"/>
              <a:t>A local volunteer will reach out to see what you’re interested in, and invite you to say hello to the team!</a:t>
            </a:r>
          </a:p>
          <a:p>
            <a:pPr algn="ctr"/>
            <a:r>
              <a:rPr lang="en-GB" sz="2400" dirty="0"/>
              <a:t> </a:t>
            </a:r>
          </a:p>
          <a:p>
            <a:pPr algn="ctr"/>
            <a:r>
              <a:rPr lang="en-GB" sz="2400" b="1" dirty="0"/>
              <a:t>You will always have a mentor to support you every step of the way.</a:t>
            </a:r>
          </a:p>
          <a:p>
            <a:endParaRPr lang="en-GB" sz="24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7D0700-4A51-4AAB-83DD-906A7C6B4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Volunteering with Girlguiding Scotland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C71D3-D0AC-4554-BDA4-8F0806A9F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59832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E1726-EB59-42D1-A3CD-C7FC44B36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Navigating the website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5A73AD1-7C74-4791-BA44-222DE85971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987" y="894718"/>
            <a:ext cx="9930131" cy="505924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914FD3-1470-4C93-ABF4-7F7AA49EF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Volunteering with Girlguiding Scotland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D6F428-D10B-4C27-ADA6-750529D64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19</a:t>
            </a:fld>
            <a:endParaRPr lang="en-GB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20F5A9FF-30CD-4B8C-A6A3-F986A1C6B754}"/>
              </a:ext>
            </a:extLst>
          </p:cNvPr>
          <p:cNvSpPr/>
          <p:nvPr/>
        </p:nvSpPr>
        <p:spPr>
          <a:xfrm rot="4026570">
            <a:off x="10645047" y="-273407"/>
            <a:ext cx="814366" cy="1751726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10891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28C803-50B5-4B0A-8FF1-D7EDE99F7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Hello!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5A9D5E-D3FC-450E-91B0-E06BE877A0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988" y="1600200"/>
            <a:ext cx="5383212" cy="456564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xx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xx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6AA57-86B7-403E-B038-F043ADEA0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Volunteering with Girlguiding Scotland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7862C-DA89-4D8B-BBB2-B254A01B0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2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B2C4FE-8E97-4EC6-8326-9761498A4B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8" y="981076"/>
            <a:ext cx="5383212" cy="395287"/>
          </a:xfrm>
        </p:spPr>
        <p:txBody>
          <a:bodyPr/>
          <a:lstStyle/>
          <a:p>
            <a:r>
              <a:rPr lang="en-GB" sz="3200" dirty="0"/>
              <a:t>A little bit about me…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DAD657-6481-40E2-B028-262DCB7EE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954" y="288797"/>
            <a:ext cx="2282957" cy="1022606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05B72E1-9FA9-4A43-A931-8E2C94BAE3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0160315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A0AE863-9267-4C83-A6A2-E1F752ADEE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3821" y="1164231"/>
            <a:ext cx="9460632" cy="4787548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4E1726-EB59-42D1-A3CD-C7FC44B36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Navigating the website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914FD3-1470-4C93-ABF4-7F7AA49EF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Volunteering with Girlguiding Scotland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D6F428-D10B-4C27-ADA6-750529D64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20</a:t>
            </a:fld>
            <a:endParaRPr lang="en-GB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20F5A9FF-30CD-4B8C-A6A3-F986A1C6B754}"/>
              </a:ext>
            </a:extLst>
          </p:cNvPr>
          <p:cNvSpPr/>
          <p:nvPr/>
        </p:nvSpPr>
        <p:spPr>
          <a:xfrm rot="18147170">
            <a:off x="2729857" y="1149649"/>
            <a:ext cx="706767" cy="2578611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671151-612B-4CA2-98B0-06156B07305B}"/>
              </a:ext>
            </a:extLst>
          </p:cNvPr>
          <p:cNvSpPr txBox="1"/>
          <p:nvPr/>
        </p:nvSpPr>
        <p:spPr>
          <a:xfrm>
            <a:off x="155275" y="1966823"/>
            <a:ext cx="2070340" cy="27000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9000"/>
              </a:lnSpc>
              <a:spcAft>
                <a:spcPts val="600"/>
              </a:spcAft>
            </a:pPr>
            <a:r>
              <a:rPr lang="en-GB" sz="2000" dirty="0">
                <a:solidFill>
                  <a:schemeClr val="tx2"/>
                </a:solidFill>
              </a:rPr>
              <a:t>Scrolling down on this page will give you info on the benefits of volunteering, types of roles, and FAQs</a:t>
            </a:r>
          </a:p>
        </p:txBody>
      </p:sp>
    </p:spTree>
    <p:extLst>
      <p:ext uri="{BB962C8B-B14F-4D97-AF65-F5344CB8AC3E}">
        <p14:creationId xmlns:p14="http://schemas.microsoft.com/office/powerpoint/2010/main" val="293872348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E1726-EB59-42D1-A3CD-C7FC44B36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Navigating the website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914FD3-1470-4C93-ABF4-7F7AA49EF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Volunteering with Girlguiding Scotland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D6F428-D10B-4C27-ADA6-750529D64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21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671151-612B-4CA2-98B0-06156B07305B}"/>
              </a:ext>
            </a:extLst>
          </p:cNvPr>
          <p:cNvSpPr txBox="1"/>
          <p:nvPr/>
        </p:nvSpPr>
        <p:spPr>
          <a:xfrm>
            <a:off x="258791" y="1431985"/>
            <a:ext cx="4196070" cy="431320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19000"/>
              </a:lnSpc>
              <a:spcAft>
                <a:spcPts val="600"/>
              </a:spcAft>
            </a:pPr>
            <a:r>
              <a:rPr lang="en-GB" sz="2400" dirty="0">
                <a:solidFill>
                  <a:schemeClr val="tx2"/>
                </a:solidFill>
              </a:rPr>
              <a:t>You’ll fill in contact details, what role(s) you’re interested in, and location so we can find a local volunteer local to reach out and say hello.</a:t>
            </a:r>
          </a:p>
          <a:p>
            <a:pPr algn="ctr">
              <a:lnSpc>
                <a:spcPct val="119000"/>
              </a:lnSpc>
              <a:spcAft>
                <a:spcPts val="600"/>
              </a:spcAft>
            </a:pPr>
            <a:endParaRPr lang="en-GB" sz="2400" dirty="0">
              <a:solidFill>
                <a:schemeClr val="tx2"/>
              </a:solidFill>
            </a:endParaRPr>
          </a:p>
          <a:p>
            <a:pPr algn="ctr">
              <a:lnSpc>
                <a:spcPct val="119000"/>
              </a:lnSpc>
              <a:spcAft>
                <a:spcPts val="600"/>
              </a:spcAft>
            </a:pPr>
            <a:r>
              <a:rPr lang="en-GB" sz="2400" dirty="0">
                <a:solidFill>
                  <a:schemeClr val="tx2"/>
                </a:solidFill>
              </a:rPr>
              <a:t>It takes just a few minutes to register your interest.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9C5229D-B706-4E69-AD85-BAD5B026C6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366" r="6461"/>
          <a:stretch/>
        </p:blipFill>
        <p:spPr>
          <a:xfrm>
            <a:off x="4454861" y="831832"/>
            <a:ext cx="7247173" cy="519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13701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C65CC31-8AB0-49EF-8C90-772BF7816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Volunteering with Girlguiding Scotland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413529-A342-4716-8EE6-7E558225C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0EAFC3-6065-4F0F-BF47-E4043F6843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62" t="1" r="9115" b="23920"/>
          <a:stretch/>
        </p:blipFill>
        <p:spPr>
          <a:xfrm>
            <a:off x="8439" y="0"/>
            <a:ext cx="12180697" cy="54248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1B6421-A8F4-4C24-87AD-D915927AF6A8}"/>
              </a:ext>
            </a:extLst>
          </p:cNvPr>
          <p:cNvSpPr/>
          <p:nvPr/>
        </p:nvSpPr>
        <p:spPr>
          <a:xfrm>
            <a:off x="9662746" y="5029200"/>
            <a:ext cx="2321169" cy="9935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67443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512D480-235B-4B36-AF24-A809E1D36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Volunteering with Girlguiding Scotland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D6D1A8-0BDA-43F7-99A0-03199B947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3E74B2-2C87-4978-B543-6DC3CB9549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77167" y="2126295"/>
            <a:ext cx="8865906" cy="3750629"/>
          </a:xfrm>
        </p:spPr>
        <p:txBody>
          <a:bodyPr/>
          <a:lstStyle/>
          <a:p>
            <a:r>
              <a:rPr lang="en-GB" sz="4400" dirty="0">
                <a:latin typeface="Zilla Slab"/>
              </a:rPr>
              <a:t>I wouldn’t be at my current level without Girlguiding, which offered </a:t>
            </a:r>
            <a:r>
              <a:rPr lang="en-GB" sz="4400" dirty="0">
                <a:solidFill>
                  <a:schemeClr val="accent2"/>
                </a:solidFill>
                <a:latin typeface="Zilla Slab"/>
              </a:rPr>
              <a:t>a pathway into team management. </a:t>
            </a:r>
          </a:p>
          <a:p>
            <a:endParaRPr lang="en-GB" dirty="0">
              <a:latin typeface="Zilla Slab"/>
            </a:endParaRPr>
          </a:p>
        </p:txBody>
      </p:sp>
    </p:spTree>
    <p:extLst>
      <p:ext uri="{BB962C8B-B14F-4D97-AF65-F5344CB8AC3E}">
        <p14:creationId xmlns:p14="http://schemas.microsoft.com/office/powerpoint/2010/main" val="3433983716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512D480-235B-4B36-AF24-A809E1D36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Volunteering with Girlguiding Scotland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D6D1A8-0BDA-43F7-99A0-03199B947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3E74B2-2C87-4978-B543-6DC3CB9549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77167" y="2126295"/>
            <a:ext cx="8865906" cy="3750629"/>
          </a:xfrm>
        </p:spPr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Every single job interview I’ve had </a:t>
            </a:r>
            <a:r>
              <a:rPr lang="en-GB" dirty="0"/>
              <a:t>Girlguiding has been mentioned at some point.</a:t>
            </a:r>
            <a:endParaRPr lang="en-GB" dirty="0">
              <a:latin typeface="Zilla Slab"/>
            </a:endParaRPr>
          </a:p>
        </p:txBody>
      </p:sp>
    </p:spTree>
    <p:extLst>
      <p:ext uri="{BB962C8B-B14F-4D97-AF65-F5344CB8AC3E}">
        <p14:creationId xmlns:p14="http://schemas.microsoft.com/office/powerpoint/2010/main" val="4285606753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512D480-235B-4B36-AF24-A809E1D36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Volunteering with Girlguiding Scotland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D6D1A8-0BDA-43F7-99A0-03199B947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3E74B2-2C87-4978-B543-6DC3CB9549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77165" y="1651843"/>
            <a:ext cx="9237669" cy="3750629"/>
          </a:xfrm>
        </p:spPr>
        <p:txBody>
          <a:bodyPr/>
          <a:lstStyle/>
          <a:p>
            <a:r>
              <a:rPr lang="en-GB" sz="4400" dirty="0"/>
              <a:t>By giving me the space and opportunity to go along to events where often most of the participants are unknown to me, </a:t>
            </a:r>
            <a:r>
              <a:rPr lang="en-GB" sz="4400" dirty="0">
                <a:solidFill>
                  <a:schemeClr val="accent2"/>
                </a:solidFill>
              </a:rPr>
              <a:t>it’s helped me to be more confident and improved my ability to network. </a:t>
            </a:r>
          </a:p>
          <a:p>
            <a:endParaRPr lang="en-GB" dirty="0">
              <a:latin typeface="Zilla Slab"/>
            </a:endParaRPr>
          </a:p>
        </p:txBody>
      </p:sp>
    </p:spTree>
    <p:extLst>
      <p:ext uri="{BB962C8B-B14F-4D97-AF65-F5344CB8AC3E}">
        <p14:creationId xmlns:p14="http://schemas.microsoft.com/office/powerpoint/2010/main" val="1525072552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512D480-235B-4B36-AF24-A809E1D36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Volunteering with Girlguiding Scotland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D6D1A8-0BDA-43F7-99A0-03199B947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3E74B2-2C87-4978-B543-6DC3CB9549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77165" y="1133344"/>
            <a:ext cx="9237669" cy="4591311"/>
          </a:xfrm>
        </p:spPr>
        <p:txBody>
          <a:bodyPr/>
          <a:lstStyle/>
          <a:p>
            <a:r>
              <a:rPr lang="en-GB" dirty="0"/>
              <a:t>I remember one particular interview where they said they didn’t particularly like the layout of my CV but </a:t>
            </a:r>
            <a:r>
              <a:rPr lang="en-GB" dirty="0">
                <a:solidFill>
                  <a:schemeClr val="accent2"/>
                </a:solidFill>
              </a:rPr>
              <a:t>they called me for an interview because it said I’d done a drug awareness certificate at Guides</a:t>
            </a:r>
            <a:r>
              <a:rPr lang="en-GB" dirty="0"/>
              <a:t> and I actually got the job, it was one of my first jobs.</a:t>
            </a:r>
            <a:endParaRPr lang="en-GB" dirty="0">
              <a:latin typeface="Zilla Slab"/>
            </a:endParaRPr>
          </a:p>
        </p:txBody>
      </p:sp>
    </p:spTree>
    <p:extLst>
      <p:ext uri="{BB962C8B-B14F-4D97-AF65-F5344CB8AC3E}">
        <p14:creationId xmlns:p14="http://schemas.microsoft.com/office/powerpoint/2010/main" val="2860728139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512D480-235B-4B36-AF24-A809E1D36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Volunteering with Girlguiding Scotland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D6D1A8-0BDA-43F7-99A0-03199B947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3E74B2-2C87-4978-B543-6DC3CB9549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4400" dirty="0"/>
              <a:t>I was asked to be a </a:t>
            </a:r>
            <a:r>
              <a:rPr lang="en-GB" sz="4400" dirty="0">
                <a:solidFill>
                  <a:schemeClr val="accent2"/>
                </a:solidFill>
              </a:rPr>
              <a:t>first aider at work </a:t>
            </a:r>
            <a:r>
              <a:rPr lang="en-GB" sz="4400" dirty="0"/>
              <a:t>because I had my qualification with Girlguiding. Its opportunities have given me </a:t>
            </a:r>
            <a:r>
              <a:rPr lang="en-GB" sz="4400" dirty="0">
                <a:solidFill>
                  <a:schemeClr val="accent2"/>
                </a:solidFill>
              </a:rPr>
              <a:t>the edge in the job market.</a:t>
            </a:r>
          </a:p>
          <a:p>
            <a:endParaRPr lang="en-GB" dirty="0">
              <a:latin typeface="Zilla Slab"/>
            </a:endParaRPr>
          </a:p>
        </p:txBody>
      </p:sp>
    </p:spTree>
    <p:extLst>
      <p:ext uri="{BB962C8B-B14F-4D97-AF65-F5344CB8AC3E}">
        <p14:creationId xmlns:p14="http://schemas.microsoft.com/office/powerpoint/2010/main" val="926548422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512D480-235B-4B36-AF24-A809E1D36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Volunteering with Girlguiding Scotland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D6D1A8-0BDA-43F7-99A0-03199B947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3E74B2-2C87-4978-B543-6DC3CB9549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77165" y="1815744"/>
            <a:ext cx="9237669" cy="3750629"/>
          </a:xfrm>
        </p:spPr>
        <p:txBody>
          <a:bodyPr/>
          <a:lstStyle/>
          <a:p>
            <a:r>
              <a:rPr lang="en-GB" sz="4400" dirty="0"/>
              <a:t>It’s given me examples to use in interviews and skills to put on my CV and I’m confident that it is </a:t>
            </a:r>
            <a:r>
              <a:rPr lang="en-GB" sz="4400" dirty="0">
                <a:solidFill>
                  <a:schemeClr val="accent2"/>
                </a:solidFill>
              </a:rPr>
              <a:t>a major factor in my progression in my professional life.</a:t>
            </a:r>
          </a:p>
          <a:p>
            <a:endParaRPr lang="en-GB" dirty="0">
              <a:latin typeface="Zilla Slab"/>
            </a:endParaRPr>
          </a:p>
        </p:txBody>
      </p:sp>
    </p:spTree>
    <p:extLst>
      <p:ext uri="{BB962C8B-B14F-4D97-AF65-F5344CB8AC3E}">
        <p14:creationId xmlns:p14="http://schemas.microsoft.com/office/powerpoint/2010/main" val="2230244806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362E52-69EE-400B-A584-E243A616B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Volunteering with Girlguiding Scotland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C91DB5-F4A4-42B6-9284-ECA0F9F30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29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2A02A9-21E6-455B-8CB1-8280704FA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6DE015-1A01-424F-9A95-760C6ACCE488}"/>
              </a:ext>
            </a:extLst>
          </p:cNvPr>
          <p:cNvSpPr txBox="1"/>
          <p:nvPr/>
        </p:nvSpPr>
        <p:spPr>
          <a:xfrm>
            <a:off x="1636862" y="2935007"/>
            <a:ext cx="8918276" cy="137591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</a:rPr>
              <a:t>Develop leadership, boost your CV, and help young women thrive</a:t>
            </a:r>
            <a:endParaRPr lang="en-GB" sz="4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63807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8E208-DB05-F44E-6735-FE6A3B3F8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1412875"/>
            <a:ext cx="9745303" cy="4464050"/>
          </a:xfrm>
        </p:spPr>
        <p:txBody>
          <a:bodyPr/>
          <a:lstStyle/>
          <a:p>
            <a:r>
              <a:rPr lang="en-GB" sz="6600" dirty="0"/>
              <a:t>Girlguiding Scotland</a:t>
            </a:r>
            <a:br>
              <a:rPr lang="en-GB" sz="6600" dirty="0">
                <a:solidFill>
                  <a:schemeClr val="accent2"/>
                </a:solidFill>
              </a:rPr>
            </a:br>
            <a:r>
              <a:rPr lang="en-GB" sz="6600" dirty="0">
                <a:solidFill>
                  <a:schemeClr val="accent2"/>
                </a:solidFill>
              </a:rPr>
              <a:t>Who are we?</a:t>
            </a:r>
          </a:p>
        </p:txBody>
      </p:sp>
    </p:spTree>
    <p:extLst>
      <p:ext uri="{BB962C8B-B14F-4D97-AF65-F5344CB8AC3E}">
        <p14:creationId xmlns:p14="http://schemas.microsoft.com/office/powerpoint/2010/main" val="149304189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B4BC4F-1D7F-4912-867E-34D2D012E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926" y="266790"/>
            <a:ext cx="3250800" cy="395287"/>
          </a:xfrm>
        </p:spPr>
        <p:txBody>
          <a:bodyPr/>
          <a:lstStyle/>
          <a:p>
            <a:r>
              <a:rPr lang="en-GB" sz="3200" dirty="0"/>
              <a:t>Thank you!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46774-6342-46AA-8007-136A091671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1069" y="1344168"/>
            <a:ext cx="4530249" cy="453275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2400" b="1" dirty="0"/>
              <a:t>If you’d like to know more, please get in touch:</a:t>
            </a:r>
          </a:p>
          <a:p>
            <a:pPr>
              <a:lnSpc>
                <a:spcPct val="150000"/>
              </a:lnSpc>
            </a:pPr>
            <a:r>
              <a:rPr lang="en-GB" sz="2400" b="1" dirty="0"/>
              <a:t>Email</a:t>
            </a:r>
            <a:r>
              <a:rPr lang="en-GB" sz="2400" dirty="0"/>
              <a:t>: </a:t>
            </a:r>
            <a:r>
              <a:rPr lang="en-GB" sz="2400" dirty="0" err="1">
                <a:solidFill>
                  <a:schemeClr val="accent2"/>
                </a:solidFill>
              </a:rPr>
              <a:t>xx@xx</a:t>
            </a:r>
            <a:endParaRPr lang="en-GB" sz="2400" dirty="0">
              <a:solidFill>
                <a:schemeClr val="accent2"/>
              </a:solidFill>
            </a:endParaRPr>
          </a:p>
          <a:p>
            <a:pPr>
              <a:lnSpc>
                <a:spcPct val="150000"/>
              </a:lnSpc>
            </a:pPr>
            <a:r>
              <a:rPr lang="en-GB" sz="2400" b="1" dirty="0"/>
              <a:t>Tel</a:t>
            </a:r>
            <a:r>
              <a:rPr lang="en-GB" sz="2400" dirty="0"/>
              <a:t>: xxx</a:t>
            </a:r>
            <a:endParaRPr lang="en-GB" sz="2400" dirty="0">
              <a:solidFill>
                <a:schemeClr val="accent3"/>
              </a:solidFill>
            </a:endParaRPr>
          </a:p>
          <a:p>
            <a:pPr>
              <a:lnSpc>
                <a:spcPct val="150000"/>
              </a:lnSpc>
            </a:pPr>
            <a:r>
              <a:rPr lang="en-GB" sz="2400" b="1" dirty="0"/>
              <a:t>Social media</a:t>
            </a:r>
            <a:r>
              <a:rPr lang="en-GB" sz="2400" dirty="0"/>
              <a:t>: </a:t>
            </a:r>
            <a:r>
              <a:rPr lang="en-GB" sz="2400" dirty="0">
                <a:solidFill>
                  <a:schemeClr val="accent2"/>
                </a:solidFill>
              </a:rPr>
              <a:t>xx</a:t>
            </a:r>
            <a:endParaRPr lang="en-GB" sz="24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28D64-6D16-4323-8795-68171F43D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Volunteering with Girlguiding Scotland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083CCC-B83C-4546-818D-22D135846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30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65F4C3B-2C5D-419D-8461-4A5113F73F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1927" y="662077"/>
            <a:ext cx="3250800" cy="395287"/>
          </a:xfrm>
        </p:spPr>
        <p:txBody>
          <a:bodyPr/>
          <a:lstStyle/>
          <a:p>
            <a:r>
              <a:rPr lang="en-GB" sz="2800" dirty="0"/>
              <a:t>Any questions?</a:t>
            </a:r>
          </a:p>
        </p:txBody>
      </p:sp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12EF2872-0E5D-49BC-8D09-7A4A42DF979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" r="15590" b="705"/>
          <a:stretch/>
        </p:blipFill>
        <p:spPr>
          <a:xfrm>
            <a:off x="4725054" y="3080646"/>
            <a:ext cx="3910485" cy="3085201"/>
          </a:xfrm>
        </p:spPr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AC5B1D93-171E-487F-91F3-7416DFB69C5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6" r="15354" b="206"/>
          <a:stretch/>
        </p:blipFill>
        <p:spPr>
          <a:xfrm>
            <a:off x="4728791" y="-4553"/>
            <a:ext cx="3910484" cy="3085200"/>
          </a:xfrm>
        </p:spPr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5E6121F1-9383-49A9-86D6-A5581C77D30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7" r="11122"/>
          <a:stretch/>
        </p:blipFill>
        <p:spPr>
          <a:xfrm>
            <a:off x="8620402" y="-4552"/>
            <a:ext cx="3571598" cy="3085200"/>
          </a:xfrm>
        </p:spPr>
      </p:pic>
      <p:pic>
        <p:nvPicPr>
          <p:cNvPr id="34" name="Picture Placeholder 33">
            <a:extLst>
              <a:ext uri="{FF2B5EF4-FFF2-40B4-BE49-F238E27FC236}">
                <a16:creationId xmlns:a16="http://schemas.microsoft.com/office/drawing/2014/main" id="{A24A12A3-C890-4669-9B1D-2C253EB0FA1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0" t="24670" r="5791" b="24670"/>
          <a:stretch/>
        </p:blipFill>
        <p:spPr>
          <a:xfrm>
            <a:off x="8620249" y="3080647"/>
            <a:ext cx="3571752" cy="3085201"/>
          </a:xfrm>
        </p:spPr>
      </p:pic>
    </p:spTree>
    <p:extLst>
      <p:ext uri="{BB962C8B-B14F-4D97-AF65-F5344CB8AC3E}">
        <p14:creationId xmlns:p14="http://schemas.microsoft.com/office/powerpoint/2010/main" val="359524875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8AF3577-879D-41A2-BEF3-D81FCF374C9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r="5997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6755473-C961-492F-B1D8-DEE7F137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257" y="1099103"/>
            <a:ext cx="3250800" cy="2525782"/>
          </a:xfrm>
        </p:spPr>
        <p:txBody>
          <a:bodyPr/>
          <a:lstStyle/>
          <a:p>
            <a:r>
              <a:rPr lang="en-GB" sz="4000" dirty="0"/>
              <a:t>We help all girls know they can do anything.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B15BAA-D4DF-463F-A110-A66040471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Volunteering with Girlguiding Scotland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4D8AD-6F09-412E-A38A-9ADB1DB76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4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14F98A-61B5-4E2C-A2A9-E427C22F40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7257" y="3429000"/>
            <a:ext cx="3250800" cy="1572247"/>
          </a:xfrm>
        </p:spPr>
        <p:txBody>
          <a:bodyPr/>
          <a:lstStyle/>
          <a:p>
            <a:r>
              <a:rPr lang="en-GB" sz="4000" b="1" dirty="0"/>
              <a:t>We’re Girlguiding Scotland.</a:t>
            </a:r>
          </a:p>
        </p:txBody>
      </p:sp>
    </p:spTree>
    <p:extLst>
      <p:ext uri="{BB962C8B-B14F-4D97-AF65-F5344CB8AC3E}">
        <p14:creationId xmlns:p14="http://schemas.microsoft.com/office/powerpoint/2010/main" val="232191230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307704-7512-46B2-950C-2CDC59720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Volunteering with Girlguiding Scotland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2D6B36-716C-428F-AAAE-7A818920A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5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905FF8-5035-4592-AD7B-E3F15DCEF4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99" t="23949" r="45652" b="9159"/>
          <a:stretch/>
        </p:blipFill>
        <p:spPr>
          <a:xfrm>
            <a:off x="43187" y="239220"/>
            <a:ext cx="3004931" cy="28721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ED246A-EA1E-4B37-AB7F-B06F55A16E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04" t="10654" r="45828" b="21788"/>
          <a:stretch/>
        </p:blipFill>
        <p:spPr>
          <a:xfrm>
            <a:off x="6096000" y="31015"/>
            <a:ext cx="2969203" cy="2872027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7618EB-A26C-41DB-8C64-DF882BE93A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14" t="11183" r="46310" b="23407"/>
          <a:stretch/>
        </p:blipFill>
        <p:spPr>
          <a:xfrm>
            <a:off x="3112453" y="297941"/>
            <a:ext cx="3247648" cy="3265295"/>
          </a:xfrm>
          <a:prstGeom prst="diamond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7CCDE5-1A86-4AAB-B99E-6145E77A0B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18" t="25288" r="46730" b="9289"/>
          <a:stretch/>
        </p:blipFill>
        <p:spPr>
          <a:xfrm>
            <a:off x="9538948" y="31014"/>
            <a:ext cx="2791610" cy="2872027"/>
          </a:xfrm>
          <a:prstGeom prst="diamond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682FC0-F802-4C1E-9428-27A6778A833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846" t="14970" r="47996" b="24351"/>
          <a:stretch/>
        </p:blipFill>
        <p:spPr>
          <a:xfrm>
            <a:off x="3040901" y="3429000"/>
            <a:ext cx="2629788" cy="2626411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7B91DD-C6E2-4B9A-8DE3-99C37649CC5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358" t="14908" r="46762" b="21578"/>
          <a:stretch/>
        </p:blipFill>
        <p:spPr>
          <a:xfrm>
            <a:off x="178327" y="3331749"/>
            <a:ext cx="2629788" cy="2692263"/>
          </a:xfrm>
          <a:prstGeom prst="diamond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81ECDA-21A7-43CA-AF4A-5701DE5459D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672" t="12121" r="46762" b="21976"/>
          <a:stretch/>
        </p:blipFill>
        <p:spPr>
          <a:xfrm>
            <a:off x="8509766" y="2686274"/>
            <a:ext cx="1919695" cy="18933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1BC335-7526-4D3E-8B8D-77D682872F1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513" t="12633" r="46314" b="22261"/>
          <a:stretch/>
        </p:blipFill>
        <p:spPr>
          <a:xfrm>
            <a:off x="10046741" y="3842350"/>
            <a:ext cx="2280397" cy="2245504"/>
          </a:xfrm>
          <a:prstGeom prst="diamond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B03280-75A4-419F-BF5E-74480F7E194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5560" t="11523" r="46254" b="22175"/>
          <a:stretch/>
        </p:blipFill>
        <p:spPr>
          <a:xfrm>
            <a:off x="5540563" y="3111336"/>
            <a:ext cx="2969203" cy="2898442"/>
          </a:xfrm>
          <a:prstGeom prst="diamond">
            <a:avLst/>
          </a:prstGeom>
        </p:spPr>
      </p:pic>
    </p:spTree>
    <p:extLst>
      <p:ext uri="{BB962C8B-B14F-4D97-AF65-F5344CB8AC3E}">
        <p14:creationId xmlns:p14="http://schemas.microsoft.com/office/powerpoint/2010/main" val="366619427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7E7CB1F3-F2E8-43ED-8528-F8E415A6260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4" r="12395"/>
          <a:stretch/>
        </p:blipFill>
        <p:spPr>
          <a:xfrm>
            <a:off x="6096001" y="0"/>
            <a:ext cx="6096000" cy="616585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6E58413-012F-4460-A173-E8224D905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176981"/>
            <a:ext cx="5383212" cy="623119"/>
          </a:xfrm>
        </p:spPr>
        <p:txBody>
          <a:bodyPr/>
          <a:lstStyle/>
          <a:p>
            <a:r>
              <a:rPr lang="en-GB" sz="3200" dirty="0"/>
              <a:t>If this is the answer, what is the question?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417841-9A17-4B95-8138-411D25E805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5588" y="1312606"/>
            <a:ext cx="5688012" cy="4520074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+mj-lt"/>
              <a:buAutoNum type="arabicParenR"/>
            </a:pPr>
            <a:r>
              <a:rPr lang="en-GB" sz="2800" dirty="0"/>
              <a:t>9,036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arenR"/>
            </a:pPr>
            <a:r>
              <a:rPr lang="en-GB" sz="2800" dirty="0"/>
              <a:t>After some girls gate-crashed a Boy Scout meeting in 1909 and demanded ‘something for girls too’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arenR"/>
            </a:pPr>
            <a:r>
              <a:rPr lang="en-GB" sz="2800" dirty="0"/>
              <a:t>We help all girls know they can do anything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arenR"/>
            </a:pPr>
            <a:endParaRPr lang="en-GB" sz="28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019C41-9994-41AA-B7E4-7943AADA0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Volunteering with Girlguiding Scotland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255B69-8A17-4F3D-BD23-75666FA8E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97251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CC03616_PP_GIRL_GUIDING_50_1x1_CC">
            <a:hlinkClick r:id="" action="ppaction://media"/>
            <a:extLst>
              <a:ext uri="{FF2B5EF4-FFF2-40B4-BE49-F238E27FC236}">
                <a16:creationId xmlns:a16="http://schemas.microsoft.com/office/drawing/2014/main" id="{0B9D6272-0A6B-46CC-8F50-B95BA47E52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3826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212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8E208-DB05-F44E-6735-FE6A3B3F8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9" y="1412875"/>
            <a:ext cx="9365740" cy="4464050"/>
          </a:xfrm>
        </p:spPr>
        <p:txBody>
          <a:bodyPr/>
          <a:lstStyle/>
          <a:p>
            <a:r>
              <a:rPr lang="en-GB" sz="6600" dirty="0"/>
              <a:t>Skills for employability</a:t>
            </a:r>
            <a:br>
              <a:rPr lang="en-GB" sz="6600" dirty="0"/>
            </a:br>
            <a:r>
              <a:rPr lang="en-GB" sz="6600" dirty="0">
                <a:solidFill>
                  <a:schemeClr val="accent2"/>
                </a:solidFill>
              </a:rPr>
              <a:t>What can we do for you?</a:t>
            </a:r>
          </a:p>
        </p:txBody>
      </p:sp>
    </p:spTree>
    <p:extLst>
      <p:ext uri="{BB962C8B-B14F-4D97-AF65-F5344CB8AC3E}">
        <p14:creationId xmlns:p14="http://schemas.microsoft.com/office/powerpoint/2010/main" val="34763006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08F93-93B2-4D28-81AA-90619EEE6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707" y="140889"/>
            <a:ext cx="11619306" cy="458621"/>
          </a:xfrm>
        </p:spPr>
        <p:txBody>
          <a:bodyPr/>
          <a:lstStyle/>
          <a:p>
            <a:r>
              <a:rPr lang="en-GB" sz="3200" dirty="0"/>
              <a:t>How can volunteering address a skills or career gap?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85F434-E0AD-4159-AE4B-8560BA3B7B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0299" y="779543"/>
            <a:ext cx="3392410" cy="5185027"/>
          </a:xfrm>
          <a:solidFill>
            <a:schemeClr val="accent2"/>
          </a:solidFill>
        </p:spPr>
        <p:txBody>
          <a:bodyPr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What volunteering says about your character!</a:t>
            </a:r>
          </a:p>
          <a:p>
            <a:pPr algn="ctr"/>
            <a:endParaRPr lang="en-GB" sz="2400" b="1" dirty="0">
              <a:solidFill>
                <a:schemeClr val="bg1"/>
              </a:solidFill>
            </a:endParaRPr>
          </a:p>
          <a:p>
            <a:pPr marL="342900" indent="-257175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Proactive</a:t>
            </a:r>
          </a:p>
          <a:p>
            <a:pPr marL="342900" indent="-257175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Compassionate</a:t>
            </a:r>
          </a:p>
          <a:p>
            <a:pPr marL="342900" indent="-257175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Interesting</a:t>
            </a:r>
          </a:p>
          <a:p>
            <a:pPr marL="342900" indent="-257175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Resourceful</a:t>
            </a:r>
          </a:p>
          <a:p>
            <a:pPr marL="342900" indent="-257175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Friendly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</a:endParaRPr>
          </a:p>
          <a:p>
            <a:pPr algn="ctr"/>
            <a:r>
              <a:rPr lang="en-GB" sz="2400" b="1" dirty="0">
                <a:solidFill>
                  <a:schemeClr val="bg1"/>
                </a:solidFill>
              </a:rPr>
              <a:t>Someone they want to work with!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1AA11-CD92-4F59-875E-A000DA9B18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71002" y="779543"/>
            <a:ext cx="4169328" cy="5185027"/>
          </a:xfrm>
          <a:solidFill>
            <a:schemeClr val="accent1"/>
          </a:solidFill>
        </p:spPr>
        <p:txBody>
          <a:bodyPr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What volunteering adds to your CV!</a:t>
            </a:r>
          </a:p>
          <a:p>
            <a:pPr marL="361950" indent="-276225">
              <a:lnSpc>
                <a:spcPct val="119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Specific skills e.g. admin or youth work</a:t>
            </a:r>
          </a:p>
          <a:p>
            <a:pPr marL="361950" indent="-276225">
              <a:lnSpc>
                <a:spcPct val="119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Soft skills e.g. leadership or communication </a:t>
            </a:r>
          </a:p>
          <a:p>
            <a:pPr marL="361950" indent="-276225">
              <a:lnSpc>
                <a:spcPct val="119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Experiences to talk about in an interview</a:t>
            </a:r>
          </a:p>
          <a:p>
            <a:pPr marL="361950" indent="-276225">
              <a:lnSpc>
                <a:spcPct val="119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A referee</a:t>
            </a:r>
          </a:p>
          <a:p>
            <a:pPr marL="361950" indent="-276225">
              <a:lnSpc>
                <a:spcPct val="119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Qualifications e.g. first aid, PVG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1C798-926A-49F3-8772-059FD4343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Volunteering with Girlguiding Scotland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3B040-ACF8-4700-A3AE-FE0945BFF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53E11-492D-48B3-9F9B-09541CA2A39A}" type="slidenum">
              <a:rPr lang="en-GB" smtClean="0"/>
              <a:t>9</a:t>
            </a:fld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69271C-E9CA-4CAE-855F-9220E87A3C88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48623" y="779543"/>
            <a:ext cx="4078671" cy="5158080"/>
          </a:xfrm>
          <a:solidFill>
            <a:schemeClr val="tx2"/>
          </a:solidFill>
        </p:spPr>
        <p:txBody>
          <a:bodyPr/>
          <a:lstStyle/>
          <a:p>
            <a:pPr algn="ctr">
              <a:lnSpc>
                <a:spcPct val="119000"/>
              </a:lnSpc>
            </a:pPr>
            <a:r>
              <a:rPr lang="en-GB" sz="2400" b="1" dirty="0">
                <a:solidFill>
                  <a:schemeClr val="bg1"/>
                </a:solidFill>
              </a:rPr>
              <a:t>Make it work for you!</a:t>
            </a:r>
            <a:endParaRPr lang="en-GB" sz="2400" dirty="0">
              <a:solidFill>
                <a:schemeClr val="bg1"/>
              </a:solidFill>
            </a:endParaRPr>
          </a:p>
          <a:p>
            <a:pPr marL="361950" indent="-276225">
              <a:lnSpc>
                <a:spcPct val="119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Short or long-term</a:t>
            </a:r>
          </a:p>
          <a:p>
            <a:pPr marL="361950" indent="-276225">
              <a:lnSpc>
                <a:spcPct val="119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As little as 30 minutes a week</a:t>
            </a:r>
          </a:p>
          <a:p>
            <a:pPr marL="361950" indent="-276225">
              <a:lnSpc>
                <a:spcPct val="119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Work from home</a:t>
            </a:r>
          </a:p>
          <a:p>
            <a:pPr marL="361950" indent="-276225">
              <a:lnSpc>
                <a:spcPct val="119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Totally flexible</a:t>
            </a:r>
          </a:p>
          <a:p>
            <a:pPr marL="361950" indent="-276225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You’re volunteering your time, so no pressure or expected outcomes</a:t>
            </a:r>
          </a:p>
          <a:p>
            <a:pPr marL="85725" algn="ctr">
              <a:lnSpc>
                <a:spcPct val="200000"/>
              </a:lnSpc>
            </a:pPr>
            <a:r>
              <a:rPr lang="en-GB" sz="2400" b="1" dirty="0">
                <a:solidFill>
                  <a:schemeClr val="bg1"/>
                </a:solidFill>
              </a:rPr>
              <a:t>Also, it’s fun!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00B321-ED00-4BD3-865B-46F20777B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3979">
            <a:off x="2639408" y="2117106"/>
            <a:ext cx="1206207" cy="12018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8960B4-40F9-4442-8F2B-2721A275D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06725">
            <a:off x="7018902" y="4124062"/>
            <a:ext cx="1076136" cy="10722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A7A145A-731E-49C3-9022-007B0430B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34945">
            <a:off x="11034302" y="4876970"/>
            <a:ext cx="1076136" cy="107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85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 uiExpand="1" build="p" animBg="1"/>
      <p:bldP spid="8" grpId="0" uiExpand="1" build="p" animBg="1"/>
    </p:bldLst>
  </p:timing>
</p:sld>
</file>

<file path=ppt/theme/theme1.xml><?xml version="1.0" encoding="utf-8"?>
<a:theme xmlns:a="http://schemas.openxmlformats.org/drawingml/2006/main" name="Girlguiding PPT Theme">
  <a:themeElements>
    <a:clrScheme name="Girlguiding colour theme">
      <a:dk1>
        <a:sysClr val="windowText" lastClr="000000"/>
      </a:dk1>
      <a:lt1>
        <a:sysClr val="window" lastClr="FFFFFF"/>
      </a:lt1>
      <a:dk2>
        <a:srgbClr val="161B4E"/>
      </a:dk2>
      <a:lt2>
        <a:srgbClr val="96D3F5"/>
      </a:lt2>
      <a:accent1>
        <a:srgbClr val="007BC4"/>
      </a:accent1>
      <a:accent2>
        <a:srgbClr val="00A7E5"/>
      </a:accent2>
      <a:accent3>
        <a:srgbClr val="E1120E"/>
      </a:accent3>
      <a:accent4>
        <a:srgbClr val="FFC80A"/>
      </a:accent4>
      <a:accent5>
        <a:srgbClr val="603D33"/>
      </a:accent5>
      <a:accent6>
        <a:srgbClr val="8CB5E2"/>
      </a:accent6>
      <a:hlink>
        <a:srgbClr val="007BC4"/>
      </a:hlink>
      <a:folHlink>
        <a:srgbClr val="161B4E"/>
      </a:folHlink>
    </a:clrScheme>
    <a:fontScheme name="Girlguiding font theme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400"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400" dirty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irlguiding PowerPoint template.potx" id="{F674BB62-D284-406C-82BE-0D4371F00548}" vid="{2A6AA6CB-9E3B-4BDC-9951-BE626960FF9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0db2ac6-5e89-45df-80f5-23bed9e2fb6c" xsi:nil="true"/>
    <lcf76f155ced4ddcb4097134ff3c332f xmlns="0417864f-20f3-4088-8c99-ef864ec2bf9d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2511F5A5069F40BE8C9775485ADD4A" ma:contentTypeVersion="13" ma:contentTypeDescription="Create a new document." ma:contentTypeScope="" ma:versionID="07e415787d6fd4c8d8a0c307425eed95">
  <xsd:schema xmlns:xsd="http://www.w3.org/2001/XMLSchema" xmlns:xs="http://www.w3.org/2001/XMLSchema" xmlns:p="http://schemas.microsoft.com/office/2006/metadata/properties" xmlns:ns2="0417864f-20f3-4088-8c99-ef864ec2bf9d" xmlns:ns3="30db2ac6-5e89-45df-80f5-23bed9e2fb6c" targetNamespace="http://schemas.microsoft.com/office/2006/metadata/properties" ma:root="true" ma:fieldsID="424cb20705ba3975703bf1f93a5eebc8" ns2:_="" ns3:_="">
    <xsd:import namespace="0417864f-20f3-4088-8c99-ef864ec2bf9d"/>
    <xsd:import namespace="30db2ac6-5e89-45df-80f5-23bed9e2fb6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17864f-20f3-4088-8c99-ef864ec2bf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06883a8e-427c-4c32-8f59-5a7cd2abd8b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db2ac6-5e89-45df-80f5-23bed9e2fb6c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b4905d4-b60a-410e-b516-5240c866e204}" ma:internalName="TaxCatchAll" ma:showField="CatchAllData" ma:web="30db2ac6-5e89-45df-80f5-23bed9e2fb6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A147A27-2C22-4E24-892D-CD1D2397D0C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1BC67AD-8FEE-46FC-89F5-B9CFF76EE123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30db2ac6-5e89-45df-80f5-23bed9e2fb6c"/>
    <ds:schemaRef ds:uri="http://schemas.openxmlformats.org/package/2006/metadata/core-properties"/>
    <ds:schemaRef ds:uri="0417864f-20f3-4088-8c99-ef864ec2bf9d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C058A282-865C-4C02-A5AA-6FBA6C7238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17864f-20f3-4088-8c99-ef864ec2bf9d"/>
    <ds:schemaRef ds:uri="30db2ac6-5e89-45df-80f5-23bed9e2fb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Girlguiding PowerPoint template</Template>
  <TotalTime>7786</TotalTime>
  <Words>1032</Words>
  <Application>Microsoft Office PowerPoint</Application>
  <PresentationFormat>Widescreen</PresentationFormat>
  <Paragraphs>163</Paragraphs>
  <Slides>30</Slides>
  <Notes>1</Notes>
  <HiddenSlides>3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Poppins</vt:lpstr>
      <vt:lpstr>Poppins SemiBold</vt:lpstr>
      <vt:lpstr>Zilla Slab</vt:lpstr>
      <vt:lpstr>Girlguiding PPT Theme</vt:lpstr>
      <vt:lpstr>Volunteering with Girlguiding Scotland </vt:lpstr>
      <vt:lpstr>Hello!</vt:lpstr>
      <vt:lpstr>Girlguiding Scotland Who are we?</vt:lpstr>
      <vt:lpstr>We help all girls know they can do anything.</vt:lpstr>
      <vt:lpstr>PowerPoint Presentation</vt:lpstr>
      <vt:lpstr>If this is the answer, what is the question?</vt:lpstr>
      <vt:lpstr>PowerPoint Presentation</vt:lpstr>
      <vt:lpstr>Skills for employability What can we do for you?</vt:lpstr>
      <vt:lpstr>How can volunteering address a skills or career gap?</vt:lpstr>
      <vt:lpstr>Skills you can gain from volunteering</vt:lpstr>
      <vt:lpstr>Volunteering roles</vt:lpstr>
      <vt:lpstr>PowerPoint Presentation</vt:lpstr>
      <vt:lpstr>Volunteering roles</vt:lpstr>
      <vt:lpstr>What do our volunteers think?</vt:lpstr>
      <vt:lpstr>PowerPoint Presentation</vt:lpstr>
      <vt:lpstr>PowerPoint Presentation</vt:lpstr>
      <vt:lpstr>Becoming a volunteer. What comes next?</vt:lpstr>
      <vt:lpstr>Registering your interest</vt:lpstr>
      <vt:lpstr>Navigating the website</vt:lpstr>
      <vt:lpstr>Navigating the website</vt:lpstr>
      <vt:lpstr>Navigating the website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Hazel Stockton</dc:creator>
  <cp:lastModifiedBy>Louise Henderson</cp:lastModifiedBy>
  <cp:revision>10</cp:revision>
  <dcterms:created xsi:type="dcterms:W3CDTF">2023-03-06T15:54:53Z</dcterms:created>
  <dcterms:modified xsi:type="dcterms:W3CDTF">2023-09-26T11:02:29Z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0x010100C5FCA8329ADC6F42A5A3C1C25D6874DF</vt:lpwstr>
  </property>
  <property fmtid="{D5CDD505-2E9C-101B-9397-08002B2CF9AE}" pid="3" name="MediaServiceImageTags">
    <vt:lpwstr/>
  </property>
</Properties>
</file>