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305" r:id="rId6"/>
    <p:sldId id="314" r:id="rId7"/>
    <p:sldId id="258" r:id="rId8"/>
    <p:sldId id="317" r:id="rId9"/>
    <p:sldId id="318" r:id="rId10"/>
    <p:sldId id="320" r:id="rId11"/>
    <p:sldId id="319" r:id="rId12"/>
    <p:sldId id="257" r:id="rId13"/>
    <p:sldId id="32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29" autoAdjust="0"/>
  </p:normalViewPr>
  <p:slideViewPr>
    <p:cSldViewPr snapToGrid="0">
      <p:cViewPr varScale="1">
        <p:scale>
          <a:sx n="62" d="100"/>
          <a:sy n="62" d="100"/>
        </p:scale>
        <p:origin x="1459" y="6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ise Henderson" userId="0b5b6948-a9d5-425b-bea0-bb4b67daec7d" providerId="ADAL" clId="{22EDDC2F-8563-4889-9A95-1B9177155040}"/>
    <pc:docChg chg="modSld">
      <pc:chgData name="Louise Henderson" userId="0b5b6948-a9d5-425b-bea0-bb4b67daec7d" providerId="ADAL" clId="{22EDDC2F-8563-4889-9A95-1B9177155040}" dt="2023-05-22T11:27:19.509" v="13" actId="6549"/>
      <pc:docMkLst>
        <pc:docMk/>
      </pc:docMkLst>
      <pc:sldChg chg="modSp mod">
        <pc:chgData name="Louise Henderson" userId="0b5b6948-a9d5-425b-bea0-bb4b67daec7d" providerId="ADAL" clId="{22EDDC2F-8563-4889-9A95-1B9177155040}" dt="2023-05-22T11:27:19.509" v="13" actId="6549"/>
        <pc:sldMkLst>
          <pc:docMk/>
          <pc:sldMk cId="2144274872" sldId="257"/>
        </pc:sldMkLst>
        <pc:graphicFrameChg chg="modGraphic">
          <ac:chgData name="Louise Henderson" userId="0b5b6948-a9d5-425b-bea0-bb4b67daec7d" providerId="ADAL" clId="{22EDDC2F-8563-4889-9A95-1B9177155040}" dt="2023-05-22T11:27:19.509" v="13" actId="6549"/>
          <ac:graphicFrameMkLst>
            <pc:docMk/>
            <pc:sldMk cId="2144274872" sldId="257"/>
            <ac:graphicFrameMk id="7" creationId="{73C94CAD-ACB8-CF4D-F6B9-A8E1110D5405}"/>
          </ac:graphicFrameMkLst>
        </pc:graphicFrameChg>
      </pc:sldChg>
      <pc:sldChg chg="modSp mod">
        <pc:chgData name="Louise Henderson" userId="0b5b6948-a9d5-425b-bea0-bb4b67daec7d" providerId="ADAL" clId="{22EDDC2F-8563-4889-9A95-1B9177155040}" dt="2023-05-22T11:26:33.492" v="12" actId="20577"/>
        <pc:sldMkLst>
          <pc:docMk/>
          <pc:sldMk cId="3511824544" sldId="317"/>
        </pc:sldMkLst>
        <pc:spChg chg="mod">
          <ac:chgData name="Louise Henderson" userId="0b5b6948-a9d5-425b-bea0-bb4b67daec7d" providerId="ADAL" clId="{22EDDC2F-8563-4889-9A95-1B9177155040}" dt="2023-05-22T11:26:33.492" v="12" actId="20577"/>
          <ac:spMkLst>
            <pc:docMk/>
            <pc:sldMk cId="3511824544" sldId="317"/>
            <ac:spMk id="2" creationId="{BD2D35F4-5BFC-CF74-0FED-A8F9AEFC0C66}"/>
          </ac:spMkLst>
        </pc:spChg>
      </pc:sldChg>
    </pc:docChg>
  </pc:docChgLst>
  <pc:docChgLst>
    <pc:chgData name="Anna Thomas" userId="08a03bd6-6cab-4ce5-9cb5-8a024b42d292" providerId="ADAL" clId="{7F9016C4-208C-41CC-9696-F48FE4A572FE}"/>
    <pc:docChg chg="modSld">
      <pc:chgData name="Anna Thomas" userId="08a03bd6-6cab-4ce5-9cb5-8a024b42d292" providerId="ADAL" clId="{7F9016C4-208C-41CC-9696-F48FE4A572FE}" dt="2023-06-07T11:05:40.130" v="21" actId="20577"/>
      <pc:docMkLst>
        <pc:docMk/>
      </pc:docMkLst>
      <pc:sldChg chg="modSp mod">
        <pc:chgData name="Anna Thomas" userId="08a03bd6-6cab-4ce5-9cb5-8a024b42d292" providerId="ADAL" clId="{7F9016C4-208C-41CC-9696-F48FE4A572FE}" dt="2023-06-07T11:05:40.130" v="21" actId="20577"/>
        <pc:sldMkLst>
          <pc:docMk/>
          <pc:sldMk cId="1455424244" sldId="321"/>
        </pc:sldMkLst>
        <pc:spChg chg="mod">
          <ac:chgData name="Anna Thomas" userId="08a03bd6-6cab-4ce5-9cb5-8a024b42d292" providerId="ADAL" clId="{7F9016C4-208C-41CC-9696-F48FE4A572FE}" dt="2023-06-07T11:05:40.130" v="21" actId="20577"/>
          <ac:spMkLst>
            <pc:docMk/>
            <pc:sldMk cId="1455424244" sldId="321"/>
            <ac:spMk id="9" creationId="{5708FD42-1318-2EDC-CDC6-73FE6A8B92CC}"/>
          </ac:spMkLst>
        </pc:spChg>
        <pc:spChg chg="mod">
          <ac:chgData name="Anna Thomas" userId="08a03bd6-6cab-4ce5-9cb5-8a024b42d292" providerId="ADAL" clId="{7F9016C4-208C-41CC-9696-F48FE4A572FE}" dt="2023-06-07T11:05:34.206" v="10" actId="20577"/>
          <ac:spMkLst>
            <pc:docMk/>
            <pc:sldMk cId="1455424244" sldId="321"/>
            <ac:spMk id="11" creationId="{5F0AE4B8-586C-617A-7EFA-43393EB7332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3753C0F-E597-0770-B30A-71BB3D96683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B272641-FE14-46EC-ADDC-CA94E01E2CC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6353B5-04C2-4743-8706-38D39C5C9283}" type="datetimeFigureOut">
              <a:rPr lang="en-GB" smtClean="0"/>
              <a:t>07/06/2023</a:t>
            </a:fld>
            <a:endParaRPr lang="en-GB"/>
          </a:p>
        </p:txBody>
      </p:sp>
      <p:sp>
        <p:nvSpPr>
          <p:cNvPr id="4" name="Footer Placeholder 3">
            <a:extLst>
              <a:ext uri="{FF2B5EF4-FFF2-40B4-BE49-F238E27FC236}">
                <a16:creationId xmlns:a16="http://schemas.microsoft.com/office/drawing/2014/main" id="{1898E359-831D-07D2-9512-944C95B8FF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6A6615FD-50AD-D760-F983-C51881EFFE4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0E36D7E-1930-4E74-8C26-C7E98C9F6FF0}" type="slidenum">
              <a:rPr lang="en-GB" smtClean="0"/>
              <a:t>‹#›</a:t>
            </a:fld>
            <a:endParaRPr lang="en-GB"/>
          </a:p>
        </p:txBody>
      </p:sp>
    </p:spTree>
    <p:extLst>
      <p:ext uri="{BB962C8B-B14F-4D97-AF65-F5344CB8AC3E}">
        <p14:creationId xmlns:p14="http://schemas.microsoft.com/office/powerpoint/2010/main" val="137724487"/>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EE4DCA-625F-4472-BEE9-2CBFBD032A22}" type="datetimeFigureOut">
              <a:rPr lang="en-GB" smtClean="0"/>
              <a:t>07/06/2023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65042A-08D6-43F4-9209-7C0BF31FE522}" type="slidenum">
              <a:rPr lang="en-GB" smtClean="0"/>
              <a:t>‹#›</a:t>
            </a:fld>
            <a:endParaRPr lang="en-GB"/>
          </a:p>
        </p:txBody>
      </p:sp>
    </p:spTree>
    <p:extLst>
      <p:ext uri="{BB962C8B-B14F-4D97-AF65-F5344CB8AC3E}">
        <p14:creationId xmlns:p14="http://schemas.microsoft.com/office/powerpoint/2010/main" val="4103181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65042A-08D6-43F4-9209-7C0BF31FE522}" type="slidenum">
              <a:rPr lang="en-GB" smtClean="0"/>
              <a:t>9</a:t>
            </a:fld>
            <a:endParaRPr lang="en-GB"/>
          </a:p>
        </p:txBody>
      </p:sp>
    </p:spTree>
    <p:extLst>
      <p:ext uri="{BB962C8B-B14F-4D97-AF65-F5344CB8AC3E}">
        <p14:creationId xmlns:p14="http://schemas.microsoft.com/office/powerpoint/2010/main" val="2708117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65042A-08D6-43F4-9209-7C0BF31FE522}" type="slidenum">
              <a:rPr lang="en-GB" smtClean="0"/>
              <a:t>10</a:t>
            </a:fld>
            <a:endParaRPr lang="en-GB"/>
          </a:p>
        </p:txBody>
      </p:sp>
    </p:spTree>
    <p:extLst>
      <p:ext uri="{BB962C8B-B14F-4D97-AF65-F5344CB8AC3E}">
        <p14:creationId xmlns:p14="http://schemas.microsoft.com/office/powerpoint/2010/main" val="3555986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1A41932A-990E-57F0-A25D-EE5E5835CA8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028518" y="1372165"/>
            <a:ext cx="4134964" cy="5312717"/>
          </a:xfrm>
          <a:prstGeom prst="rect">
            <a:avLst/>
          </a:prstGeom>
        </p:spPr>
      </p:pic>
    </p:spTree>
    <p:extLst>
      <p:ext uri="{BB962C8B-B14F-4D97-AF65-F5344CB8AC3E}">
        <p14:creationId xmlns:p14="http://schemas.microsoft.com/office/powerpoint/2010/main" val="404148215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Four Image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EC9216FF-057F-8EAE-8162-02FB4659A5D4}"/>
              </a:ext>
            </a:extLst>
          </p:cNvPr>
          <p:cNvSpPr>
            <a:spLocks noGrp="1"/>
          </p:cNvSpPr>
          <p:nvPr>
            <p:ph type="pic" sz="quarter" idx="14"/>
          </p:nvPr>
        </p:nvSpPr>
        <p:spPr>
          <a:xfrm>
            <a:off x="4064401" y="0"/>
            <a:ext cx="4064400" cy="3085200"/>
          </a:xfrm>
          <a:solidFill>
            <a:schemeClr val="bg1">
              <a:lumMod val="85000"/>
            </a:schemeClr>
          </a:solidFill>
        </p:spPr>
        <p:txBody>
          <a:bodyPr/>
          <a:lstStyle/>
          <a:p>
            <a:r>
              <a:rPr lang="en-US"/>
              <a:t>Click icon to add picture</a:t>
            </a:r>
            <a:endParaRPr lang="en-GB"/>
          </a:p>
        </p:txBody>
      </p:sp>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407987" y="404813"/>
            <a:ext cx="3250800" cy="395287"/>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407987" y="1412875"/>
            <a:ext cx="3250800"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5CEDCFC2-7F5D-4F7A-AD15-71F4C14E4B2F}" type="datetime1">
              <a:rPr lang="en-GB" smtClean="0"/>
              <a:t>07/06/2023</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Footer goes here and can be edited via Insert &gt; Header &amp;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Text Placeholder 7">
            <a:extLst>
              <a:ext uri="{FF2B5EF4-FFF2-40B4-BE49-F238E27FC236}">
                <a16:creationId xmlns:a16="http://schemas.microsoft.com/office/drawing/2014/main" id="{60787A0C-7E24-FD7E-8658-2553C0A0E218}"/>
              </a:ext>
            </a:extLst>
          </p:cNvPr>
          <p:cNvSpPr>
            <a:spLocks noGrp="1"/>
          </p:cNvSpPr>
          <p:nvPr>
            <p:ph type="body" sz="quarter" idx="13"/>
          </p:nvPr>
        </p:nvSpPr>
        <p:spPr>
          <a:xfrm>
            <a:off x="407988" y="800100"/>
            <a:ext cx="3250800" cy="395287"/>
          </a:xfrm>
        </p:spPr>
        <p:txBody>
          <a:bodyPr/>
          <a:lstStyle>
            <a:lvl1pPr>
              <a:defRPr sz="2400">
                <a:solidFill>
                  <a:schemeClr val="accent1"/>
                </a:solidFill>
              </a:defRPr>
            </a:lvl1pPr>
          </a:lstStyle>
          <a:p>
            <a:pPr lvl="0"/>
            <a:r>
              <a:rPr lang="en-US"/>
              <a:t>Click to edit Master text styles</a:t>
            </a:r>
          </a:p>
        </p:txBody>
      </p:sp>
      <p:sp>
        <p:nvSpPr>
          <p:cNvPr id="4" name="Picture Placeholder 10">
            <a:extLst>
              <a:ext uri="{FF2B5EF4-FFF2-40B4-BE49-F238E27FC236}">
                <a16:creationId xmlns:a16="http://schemas.microsoft.com/office/drawing/2014/main" id="{91705A0C-7A0E-6607-8870-DDEFC81BF963}"/>
              </a:ext>
            </a:extLst>
          </p:cNvPr>
          <p:cNvSpPr>
            <a:spLocks noGrp="1"/>
          </p:cNvSpPr>
          <p:nvPr>
            <p:ph type="pic" sz="quarter" idx="15"/>
          </p:nvPr>
        </p:nvSpPr>
        <p:spPr>
          <a:xfrm>
            <a:off x="8127600" y="0"/>
            <a:ext cx="4064400" cy="3085200"/>
          </a:xfrm>
          <a:solidFill>
            <a:schemeClr val="bg1">
              <a:lumMod val="95000"/>
            </a:schemeClr>
          </a:solidFill>
        </p:spPr>
        <p:txBody>
          <a:bodyPr/>
          <a:lstStyle/>
          <a:p>
            <a:r>
              <a:rPr lang="en-US"/>
              <a:t>Click icon to add picture</a:t>
            </a:r>
            <a:endParaRPr lang="en-GB"/>
          </a:p>
        </p:txBody>
      </p:sp>
      <p:sp>
        <p:nvSpPr>
          <p:cNvPr id="9" name="Picture Placeholder 10">
            <a:extLst>
              <a:ext uri="{FF2B5EF4-FFF2-40B4-BE49-F238E27FC236}">
                <a16:creationId xmlns:a16="http://schemas.microsoft.com/office/drawing/2014/main" id="{43AC78D3-BC67-6E65-8CC6-FA23B778A625}"/>
              </a:ext>
            </a:extLst>
          </p:cNvPr>
          <p:cNvSpPr>
            <a:spLocks noGrp="1"/>
          </p:cNvSpPr>
          <p:nvPr>
            <p:ph type="pic" sz="quarter" idx="16"/>
          </p:nvPr>
        </p:nvSpPr>
        <p:spPr>
          <a:xfrm>
            <a:off x="4064401" y="3080649"/>
            <a:ext cx="4064400" cy="3085201"/>
          </a:xfrm>
          <a:solidFill>
            <a:schemeClr val="bg1">
              <a:lumMod val="95000"/>
            </a:schemeClr>
          </a:solidFill>
        </p:spPr>
        <p:txBody>
          <a:bodyPr/>
          <a:lstStyle/>
          <a:p>
            <a:r>
              <a:rPr lang="en-US"/>
              <a:t>Click icon to add picture</a:t>
            </a:r>
            <a:endParaRPr lang="en-GB"/>
          </a:p>
        </p:txBody>
      </p:sp>
      <p:sp>
        <p:nvSpPr>
          <p:cNvPr id="10" name="Picture Placeholder 10">
            <a:extLst>
              <a:ext uri="{FF2B5EF4-FFF2-40B4-BE49-F238E27FC236}">
                <a16:creationId xmlns:a16="http://schemas.microsoft.com/office/drawing/2014/main" id="{49D3DEDB-3F21-2EEC-B1F9-33EF96CEA455}"/>
              </a:ext>
            </a:extLst>
          </p:cNvPr>
          <p:cNvSpPr>
            <a:spLocks noGrp="1"/>
          </p:cNvSpPr>
          <p:nvPr>
            <p:ph type="pic" sz="quarter" idx="17"/>
          </p:nvPr>
        </p:nvSpPr>
        <p:spPr>
          <a:xfrm>
            <a:off x="8127600" y="3080649"/>
            <a:ext cx="4064400" cy="3085201"/>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200713054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234F8-2641-2C85-C24D-73F6519BA7C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2E0890B-4FD4-B03A-C10B-4677DD535579}"/>
              </a:ext>
            </a:extLst>
          </p:cNvPr>
          <p:cNvSpPr>
            <a:spLocks noGrp="1"/>
          </p:cNvSpPr>
          <p:nvPr>
            <p:ph type="dt" sz="half" idx="10"/>
          </p:nvPr>
        </p:nvSpPr>
        <p:spPr/>
        <p:txBody>
          <a:bodyPr/>
          <a:lstStyle/>
          <a:p>
            <a:fld id="{B16165BD-2639-4346-8ACE-B0BE9A0367BC}" type="datetime1">
              <a:rPr lang="en-GB" smtClean="0"/>
              <a:t>07/06/2023</a:t>
            </a:fld>
            <a:endParaRPr lang="en-GB"/>
          </a:p>
        </p:txBody>
      </p:sp>
      <p:sp>
        <p:nvSpPr>
          <p:cNvPr id="4" name="Footer Placeholder 3">
            <a:extLst>
              <a:ext uri="{FF2B5EF4-FFF2-40B4-BE49-F238E27FC236}">
                <a16:creationId xmlns:a16="http://schemas.microsoft.com/office/drawing/2014/main" id="{9460A4E0-7E5C-2243-D0D1-122F0A8B700B}"/>
              </a:ext>
            </a:extLst>
          </p:cNvPr>
          <p:cNvSpPr>
            <a:spLocks noGrp="1"/>
          </p:cNvSpPr>
          <p:nvPr>
            <p:ph type="ftr" sz="quarter" idx="11"/>
          </p:nvPr>
        </p:nvSpPr>
        <p:spPr/>
        <p:txBody>
          <a:bodyPr/>
          <a:lstStyle/>
          <a:p>
            <a:r>
              <a:rPr lang="en-GB"/>
              <a:t>Footer goes here and can be edited via Insert &gt; Header &amp; Footer</a:t>
            </a:r>
          </a:p>
        </p:txBody>
      </p:sp>
      <p:sp>
        <p:nvSpPr>
          <p:cNvPr id="5" name="Slide Number Placeholder 4">
            <a:extLst>
              <a:ext uri="{FF2B5EF4-FFF2-40B4-BE49-F238E27FC236}">
                <a16:creationId xmlns:a16="http://schemas.microsoft.com/office/drawing/2014/main" id="{E07C8E6F-5C40-8F8F-62DE-E4DAF4E240FB}"/>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6" name="Text Placeholder 7">
            <a:extLst>
              <a:ext uri="{FF2B5EF4-FFF2-40B4-BE49-F238E27FC236}">
                <a16:creationId xmlns:a16="http://schemas.microsoft.com/office/drawing/2014/main" id="{C4974956-8EEE-EB6A-41FF-7C75E1B6683E}"/>
              </a:ext>
            </a:extLst>
          </p:cNvPr>
          <p:cNvSpPr>
            <a:spLocks noGrp="1"/>
          </p:cNvSpPr>
          <p:nvPr>
            <p:ph type="body" sz="quarter" idx="13"/>
          </p:nvPr>
        </p:nvSpPr>
        <p:spPr>
          <a:xfrm>
            <a:off x="407988" y="800100"/>
            <a:ext cx="11376025" cy="395287"/>
          </a:xfrm>
        </p:spPr>
        <p:txBody>
          <a:bodyPr/>
          <a:lstStyle>
            <a:lvl1pPr>
              <a:defRPr sz="2400">
                <a:solidFill>
                  <a:schemeClr val="accent1"/>
                </a:solidFill>
              </a:defRPr>
            </a:lvl1pPr>
          </a:lstStyle>
          <a:p>
            <a:pPr lvl="0"/>
            <a:r>
              <a:rPr lang="en-US"/>
              <a:t>Click to edit Master text styles</a:t>
            </a:r>
          </a:p>
        </p:txBody>
      </p:sp>
      <p:sp>
        <p:nvSpPr>
          <p:cNvPr id="7" name="Picture Placeholder 10">
            <a:extLst>
              <a:ext uri="{FF2B5EF4-FFF2-40B4-BE49-F238E27FC236}">
                <a16:creationId xmlns:a16="http://schemas.microsoft.com/office/drawing/2014/main" id="{A5EC3117-C9EE-B5F5-EEC4-ED8F77FE2B55}"/>
              </a:ext>
            </a:extLst>
          </p:cNvPr>
          <p:cNvSpPr>
            <a:spLocks noGrp="1"/>
          </p:cNvSpPr>
          <p:nvPr>
            <p:ph type="pic" sz="quarter" idx="14"/>
          </p:nvPr>
        </p:nvSpPr>
        <p:spPr>
          <a:xfrm>
            <a:off x="407989" y="1412875"/>
            <a:ext cx="11376024" cy="4464050"/>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160827652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CBBBA-B749-218C-54ED-3B48437A005E}"/>
              </a:ext>
            </a:extLst>
          </p:cNvPr>
          <p:cNvSpPr>
            <a:spLocks noGrp="1"/>
          </p:cNvSpPr>
          <p:nvPr>
            <p:ph type="title"/>
          </p:nvPr>
        </p:nvSpPr>
        <p:spPr>
          <a:xfrm>
            <a:off x="407988" y="1412875"/>
            <a:ext cx="8218941" cy="4464050"/>
          </a:xfrm>
        </p:spPr>
        <p:txBody>
          <a:bodyPr anchor="t"/>
          <a:lstStyle>
            <a:lvl1pPr>
              <a:lnSpc>
                <a:spcPct val="100000"/>
              </a:lnSpc>
              <a:defRPr sz="7200" b="0">
                <a:solidFill>
                  <a:schemeClr val="bg1"/>
                </a:solidFill>
                <a:latin typeface="Poppins SemiBold" panose="00000700000000000000" pitchFamily="2" charset="0"/>
                <a:cs typeface="Poppins SemiBold" panose="00000700000000000000" pitchFamily="2" charset="0"/>
              </a:defRPr>
            </a:lvl1pPr>
          </a:lstStyle>
          <a:p>
            <a:r>
              <a:rPr lang="en-US"/>
              <a:t>Click to edit Master title style</a:t>
            </a:r>
            <a:endParaRPr lang="en-GB"/>
          </a:p>
        </p:txBody>
      </p:sp>
      <p:pic>
        <p:nvPicPr>
          <p:cNvPr id="5" name="Picture 4" descr="Text, logo&#10;&#10;Description automatically generated with medium confidence">
            <a:extLst>
              <a:ext uri="{FF2B5EF4-FFF2-40B4-BE49-F238E27FC236}">
                <a16:creationId xmlns:a16="http://schemas.microsoft.com/office/drawing/2014/main" id="{0AE79CCA-8573-A565-1C83-E8D0306B400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569" y="6340216"/>
            <a:ext cx="1499125" cy="610523"/>
          </a:xfrm>
          <a:prstGeom prst="rect">
            <a:avLst/>
          </a:prstGeom>
        </p:spPr>
      </p:pic>
    </p:spTree>
    <p:extLst>
      <p:ext uri="{BB962C8B-B14F-4D97-AF65-F5344CB8AC3E}">
        <p14:creationId xmlns:p14="http://schemas.microsoft.com/office/powerpoint/2010/main" val="2204986336"/>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Slide">
    <p:bg>
      <p:bgPr>
        <a:solidFill>
          <a:schemeClr val="tx2"/>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3EA8004-5772-E304-8238-F2C2CCD052A0}"/>
              </a:ext>
            </a:extLst>
          </p:cNvPr>
          <p:cNvSpPr>
            <a:spLocks noGrp="1"/>
          </p:cNvSpPr>
          <p:nvPr>
            <p:ph type="dt" sz="half" idx="10"/>
          </p:nvPr>
        </p:nvSpPr>
        <p:spPr/>
        <p:txBody>
          <a:bodyPr/>
          <a:lstStyle/>
          <a:p>
            <a:fld id="{D0F81327-2D92-499C-8641-E4D4286E2074}" type="datetime1">
              <a:rPr lang="en-GB" smtClean="0"/>
              <a:t>07/06/2023</a:t>
            </a:fld>
            <a:endParaRPr lang="en-GB"/>
          </a:p>
        </p:txBody>
      </p:sp>
      <p:sp>
        <p:nvSpPr>
          <p:cNvPr id="4" name="Footer Placeholder 3">
            <a:extLst>
              <a:ext uri="{FF2B5EF4-FFF2-40B4-BE49-F238E27FC236}">
                <a16:creationId xmlns:a16="http://schemas.microsoft.com/office/drawing/2014/main" id="{D30C92CA-A09D-0292-7A9E-B78FD28FACAA}"/>
              </a:ext>
            </a:extLst>
          </p:cNvPr>
          <p:cNvSpPr>
            <a:spLocks noGrp="1"/>
          </p:cNvSpPr>
          <p:nvPr>
            <p:ph type="ftr" sz="quarter" idx="11"/>
          </p:nvPr>
        </p:nvSpPr>
        <p:spPr/>
        <p:txBody>
          <a:bodyPr/>
          <a:lstStyle/>
          <a:p>
            <a:r>
              <a:rPr lang="en-GB"/>
              <a:t>Footer goes here and can be edited via Insert &gt; Header &amp; Footer</a:t>
            </a:r>
          </a:p>
        </p:txBody>
      </p:sp>
      <p:sp>
        <p:nvSpPr>
          <p:cNvPr id="5" name="Slide Number Placeholder 4">
            <a:extLst>
              <a:ext uri="{FF2B5EF4-FFF2-40B4-BE49-F238E27FC236}">
                <a16:creationId xmlns:a16="http://schemas.microsoft.com/office/drawing/2014/main" id="{38756BF4-F358-FD3F-7779-D2C49724F7F9}"/>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ext Placeholder 6">
            <a:extLst>
              <a:ext uri="{FF2B5EF4-FFF2-40B4-BE49-F238E27FC236}">
                <a16:creationId xmlns:a16="http://schemas.microsoft.com/office/drawing/2014/main" id="{8B402B67-B28A-6764-0AF4-B5D3EC635CCC}"/>
              </a:ext>
            </a:extLst>
          </p:cNvPr>
          <p:cNvSpPr>
            <a:spLocks noGrp="1"/>
          </p:cNvSpPr>
          <p:nvPr>
            <p:ph type="body" sz="quarter" idx="13"/>
          </p:nvPr>
        </p:nvSpPr>
        <p:spPr>
          <a:xfrm>
            <a:off x="1477166" y="2126295"/>
            <a:ext cx="9237669" cy="3750629"/>
          </a:xfrm>
        </p:spPr>
        <p:txBody>
          <a:bodyPr anchor="t"/>
          <a:lstStyle>
            <a:lvl1pPr>
              <a:spcAft>
                <a:spcPts val="2400"/>
              </a:spcAft>
              <a:defRPr sz="4000" b="1">
                <a:solidFill>
                  <a:schemeClr val="bg1"/>
                </a:solidFill>
                <a:latin typeface="Zilla Slab" pitchFamily="2" charset="0"/>
                <a:ea typeface="Zilla Slab" pitchFamily="2" charset="0"/>
                <a:cs typeface="Poppins SemiBold" panose="00000700000000000000" pitchFamily="2" charset="0"/>
              </a:defRPr>
            </a:lvl1pPr>
            <a:lvl2pPr>
              <a:defRPr sz="1600">
                <a:solidFill>
                  <a:schemeClr val="bg1"/>
                </a:solidFill>
              </a:defRPr>
            </a:lvl2pPr>
            <a:lvl3pPr marL="0" indent="0">
              <a:spcBef>
                <a:spcPts val="0"/>
              </a:spcBef>
              <a:spcAft>
                <a:spcPts val="0"/>
              </a:spcAft>
              <a:buNone/>
              <a:defRPr sz="1200" b="0">
                <a:solidFill>
                  <a:schemeClr val="bg1"/>
                </a:solidFill>
              </a:defRPr>
            </a:lvl3pPr>
            <a:lvl4pPr>
              <a:defRPr sz="3000">
                <a:solidFill>
                  <a:schemeClr val="bg1"/>
                </a:solidFill>
              </a:defRPr>
            </a:lvl4pPr>
            <a:lvl5pPr>
              <a:defRPr sz="3000">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9" name="Picture 8">
            <a:extLst>
              <a:ext uri="{FF2B5EF4-FFF2-40B4-BE49-F238E27FC236}">
                <a16:creationId xmlns:a16="http://schemas.microsoft.com/office/drawing/2014/main" id="{E384569E-C09F-90B6-EFA9-087D1CD7DBCA}"/>
              </a:ext>
            </a:extLst>
          </p:cNvPr>
          <p:cNvPicPr>
            <a:picLocks noChangeAspect="1"/>
          </p:cNvPicPr>
          <p:nvPr userDrawn="1"/>
        </p:nvPicPr>
        <p:blipFill rotWithShape="1">
          <a:blip r:embed="rId2"/>
          <a:srcRect l="44170" t="17623" r="43429" b="68420"/>
          <a:stretch/>
        </p:blipFill>
        <p:spPr>
          <a:xfrm>
            <a:off x="371920" y="368061"/>
            <a:ext cx="756771" cy="1241398"/>
          </a:xfrm>
          <a:prstGeom prst="rect">
            <a:avLst/>
          </a:prstGeom>
        </p:spPr>
      </p:pic>
      <p:pic>
        <p:nvPicPr>
          <p:cNvPr id="11" name="Picture 10">
            <a:extLst>
              <a:ext uri="{FF2B5EF4-FFF2-40B4-BE49-F238E27FC236}">
                <a16:creationId xmlns:a16="http://schemas.microsoft.com/office/drawing/2014/main" id="{CEDA6D4B-2B9F-437D-E697-34F64780A31A}"/>
              </a:ext>
            </a:extLst>
          </p:cNvPr>
          <p:cNvPicPr>
            <a:picLocks noChangeAspect="1"/>
          </p:cNvPicPr>
          <p:nvPr userDrawn="1"/>
        </p:nvPicPr>
        <p:blipFill rotWithShape="1">
          <a:blip r:embed="rId2"/>
          <a:srcRect l="44170" t="17623" r="43429" b="68420"/>
          <a:stretch/>
        </p:blipFill>
        <p:spPr>
          <a:xfrm rot="10800000">
            <a:off x="11072792" y="4668132"/>
            <a:ext cx="756771" cy="1241398"/>
          </a:xfrm>
          <a:prstGeom prst="rect">
            <a:avLst/>
          </a:prstGeom>
        </p:spPr>
      </p:pic>
    </p:spTree>
    <p:extLst>
      <p:ext uri="{BB962C8B-B14F-4D97-AF65-F5344CB8AC3E}">
        <p14:creationId xmlns:p14="http://schemas.microsoft.com/office/powerpoint/2010/main" val="8812723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6668-9440-2FC4-1A20-CEA2160E17C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AA156BD-F388-30EA-2720-04061953B80B}"/>
              </a:ext>
            </a:extLst>
          </p:cNvPr>
          <p:cNvSpPr>
            <a:spLocks noGrp="1"/>
          </p:cNvSpPr>
          <p:nvPr>
            <p:ph type="dt" sz="half" idx="10"/>
          </p:nvPr>
        </p:nvSpPr>
        <p:spPr/>
        <p:txBody>
          <a:bodyPr/>
          <a:lstStyle/>
          <a:p>
            <a:fld id="{B03A4F0D-EC65-40E7-90E0-19CD1CF4BE71}" type="datetime1">
              <a:rPr lang="en-GB" smtClean="0"/>
              <a:t>07/06/2023</a:t>
            </a:fld>
            <a:endParaRPr lang="en-GB"/>
          </a:p>
        </p:txBody>
      </p:sp>
      <p:sp>
        <p:nvSpPr>
          <p:cNvPr id="4" name="Footer Placeholder 3">
            <a:extLst>
              <a:ext uri="{FF2B5EF4-FFF2-40B4-BE49-F238E27FC236}">
                <a16:creationId xmlns:a16="http://schemas.microsoft.com/office/drawing/2014/main" id="{93FDBFEE-0509-16B7-5DAE-5E0DB02DD78A}"/>
              </a:ext>
            </a:extLst>
          </p:cNvPr>
          <p:cNvSpPr>
            <a:spLocks noGrp="1"/>
          </p:cNvSpPr>
          <p:nvPr>
            <p:ph type="ftr" sz="quarter" idx="11"/>
          </p:nvPr>
        </p:nvSpPr>
        <p:spPr/>
        <p:txBody>
          <a:bodyPr/>
          <a:lstStyle/>
          <a:p>
            <a:r>
              <a:rPr lang="en-GB"/>
              <a:t>Footer goes here and can be edited via Insert &gt; Header &amp; Footer</a:t>
            </a:r>
          </a:p>
        </p:txBody>
      </p:sp>
      <p:sp>
        <p:nvSpPr>
          <p:cNvPr id="5" name="Slide Number Placeholder 4">
            <a:extLst>
              <a:ext uri="{FF2B5EF4-FFF2-40B4-BE49-F238E27FC236}">
                <a16:creationId xmlns:a16="http://schemas.microsoft.com/office/drawing/2014/main" id="{7EAB126A-2C1E-4241-BBEB-C3AA6FE6222E}"/>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6" name="Text Placeholder 7">
            <a:extLst>
              <a:ext uri="{FF2B5EF4-FFF2-40B4-BE49-F238E27FC236}">
                <a16:creationId xmlns:a16="http://schemas.microsoft.com/office/drawing/2014/main" id="{E6B4BB29-23C8-3620-D92A-9EA9B33C58E9}"/>
              </a:ext>
            </a:extLst>
          </p:cNvPr>
          <p:cNvSpPr>
            <a:spLocks noGrp="1"/>
          </p:cNvSpPr>
          <p:nvPr>
            <p:ph type="body" sz="quarter" idx="13"/>
          </p:nvPr>
        </p:nvSpPr>
        <p:spPr>
          <a:xfrm>
            <a:off x="407988" y="800100"/>
            <a:ext cx="11376025" cy="395287"/>
          </a:xfrm>
        </p:spPr>
        <p:txBody>
          <a:bodyPr/>
          <a:lstStyle>
            <a:lvl1pPr>
              <a:defRPr sz="2400">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1711818251"/>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B01DE9-7247-71C2-3301-8F43BD947000}"/>
              </a:ext>
            </a:extLst>
          </p:cNvPr>
          <p:cNvSpPr>
            <a:spLocks noGrp="1"/>
          </p:cNvSpPr>
          <p:nvPr>
            <p:ph type="dt" sz="half" idx="10"/>
          </p:nvPr>
        </p:nvSpPr>
        <p:spPr/>
        <p:txBody>
          <a:bodyPr/>
          <a:lstStyle/>
          <a:p>
            <a:fld id="{CC5F1009-D7A0-403B-8543-D6574CA58AFB}" type="datetime1">
              <a:rPr lang="en-GB" smtClean="0"/>
              <a:t>07/06/2023</a:t>
            </a:fld>
            <a:endParaRPr lang="en-GB"/>
          </a:p>
        </p:txBody>
      </p:sp>
      <p:sp>
        <p:nvSpPr>
          <p:cNvPr id="3" name="Footer Placeholder 2">
            <a:extLst>
              <a:ext uri="{FF2B5EF4-FFF2-40B4-BE49-F238E27FC236}">
                <a16:creationId xmlns:a16="http://schemas.microsoft.com/office/drawing/2014/main" id="{A0F1F649-B08E-D628-15EF-6CAEE9855C9E}"/>
              </a:ext>
            </a:extLst>
          </p:cNvPr>
          <p:cNvSpPr>
            <a:spLocks noGrp="1"/>
          </p:cNvSpPr>
          <p:nvPr>
            <p:ph type="ftr" sz="quarter" idx="11"/>
          </p:nvPr>
        </p:nvSpPr>
        <p:spPr/>
        <p:txBody>
          <a:bodyPr/>
          <a:lstStyle/>
          <a:p>
            <a:r>
              <a:rPr lang="en-GB"/>
              <a:t>Footer goes here and can be edited via Insert &gt; Header &amp; Footer</a:t>
            </a:r>
          </a:p>
        </p:txBody>
      </p:sp>
      <p:sp>
        <p:nvSpPr>
          <p:cNvPr id="4" name="Slide Number Placeholder 3">
            <a:extLst>
              <a:ext uri="{FF2B5EF4-FFF2-40B4-BE49-F238E27FC236}">
                <a16:creationId xmlns:a16="http://schemas.microsoft.com/office/drawing/2014/main" id="{5C0EDFB5-B3BA-ADA8-4600-FCDAFA1A852F}"/>
              </a:ext>
            </a:extLst>
          </p:cNvPr>
          <p:cNvSpPr>
            <a:spLocks noGrp="1"/>
          </p:cNvSpPr>
          <p:nvPr>
            <p:ph type="sldNum" sz="quarter" idx="12"/>
          </p:nvPr>
        </p:nvSpPr>
        <p:spPr/>
        <p:txBody>
          <a:bodyPr/>
          <a:lstStyle/>
          <a:p>
            <a:fld id="{CBA53E11-492D-48B3-9F9B-09541CA2A39A}" type="slidenum">
              <a:rPr lang="en-GB" smtClean="0"/>
              <a:t>‹#›</a:t>
            </a:fld>
            <a:endParaRPr lang="en-GB"/>
          </a:p>
        </p:txBody>
      </p:sp>
    </p:spTree>
    <p:extLst>
      <p:ext uri="{BB962C8B-B14F-4D97-AF65-F5344CB8AC3E}">
        <p14:creationId xmlns:p14="http://schemas.microsoft.com/office/powerpoint/2010/main" val="196446497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C1E3-6A7C-C21D-910D-C4B7DFFF5270}"/>
              </a:ext>
            </a:extLst>
          </p:cNvPr>
          <p:cNvSpPr>
            <a:spLocks noGrp="1"/>
          </p:cNvSpPr>
          <p:nvPr>
            <p:ph type="ctrTitle"/>
          </p:nvPr>
        </p:nvSpPr>
        <p:spPr>
          <a:xfrm>
            <a:off x="2454729" y="1666843"/>
            <a:ext cx="7282542" cy="2008414"/>
          </a:xfrm>
        </p:spPr>
        <p:txBody>
          <a:bodyPr anchor="b"/>
          <a:lstStyle>
            <a:lvl1pPr algn="ctr">
              <a:defRPr sz="48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4E0DA90-2FF2-F36C-F9FF-CD7A192F009A}"/>
              </a:ext>
            </a:extLst>
          </p:cNvPr>
          <p:cNvSpPr>
            <a:spLocks noGrp="1"/>
          </p:cNvSpPr>
          <p:nvPr>
            <p:ph type="subTitle" idx="1"/>
          </p:nvPr>
        </p:nvSpPr>
        <p:spPr>
          <a:xfrm>
            <a:off x="2454729" y="3729685"/>
            <a:ext cx="7282542" cy="1390955"/>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6" name="Picture 5" descr="Logo&#10;&#10;Description automatically generated">
            <a:extLst>
              <a:ext uri="{FF2B5EF4-FFF2-40B4-BE49-F238E27FC236}">
                <a16:creationId xmlns:a16="http://schemas.microsoft.com/office/drawing/2014/main" id="{EADC20EB-4616-9C96-DCE7-BF2376DD3FE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68580" y="5494800"/>
            <a:ext cx="854840" cy="1098322"/>
          </a:xfrm>
          <a:prstGeom prst="rect">
            <a:avLst/>
          </a:prstGeom>
        </p:spPr>
      </p:pic>
    </p:spTree>
    <p:extLst>
      <p:ext uri="{BB962C8B-B14F-4D97-AF65-F5344CB8AC3E}">
        <p14:creationId xmlns:p14="http://schemas.microsoft.com/office/powerpoint/2010/main" val="6288291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Intro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39B48-A3C4-5BF5-4493-68759FC78442}"/>
              </a:ext>
            </a:extLst>
          </p:cNvPr>
          <p:cNvSpPr>
            <a:spLocks noGrp="1"/>
          </p:cNvSpPr>
          <p:nvPr>
            <p:ph type="title"/>
          </p:nvPr>
        </p:nvSpPr>
        <p:spPr>
          <a:xfrm>
            <a:off x="407987" y="404813"/>
            <a:ext cx="7544027" cy="1008062"/>
          </a:xfrm>
        </p:spPr>
        <p:txBody>
          <a:bodyPr/>
          <a:lstStyle>
            <a:lvl1pPr>
              <a:defRPr sz="6000">
                <a:solidFill>
                  <a:schemeClr val="bg1"/>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384D5C21-320D-964A-E080-1DF15E655806}"/>
              </a:ext>
            </a:extLst>
          </p:cNvPr>
          <p:cNvSpPr>
            <a:spLocks noGrp="1"/>
          </p:cNvSpPr>
          <p:nvPr>
            <p:ph type="dt" sz="half" idx="10"/>
          </p:nvPr>
        </p:nvSpPr>
        <p:spPr/>
        <p:txBody>
          <a:bodyPr/>
          <a:lstStyle/>
          <a:p>
            <a:fld id="{4C6A154D-2809-45D7-887E-16DFBA4E61E2}" type="datetime1">
              <a:rPr lang="en-GB" smtClean="0"/>
              <a:pPr/>
              <a:t>07/06/2023</a:t>
            </a:fld>
            <a:endParaRPr lang="en-GB"/>
          </a:p>
        </p:txBody>
      </p:sp>
      <p:sp>
        <p:nvSpPr>
          <p:cNvPr id="4" name="Footer Placeholder 3">
            <a:extLst>
              <a:ext uri="{FF2B5EF4-FFF2-40B4-BE49-F238E27FC236}">
                <a16:creationId xmlns:a16="http://schemas.microsoft.com/office/drawing/2014/main" id="{4B81B8E6-E254-2C88-8669-5D18B7A6345E}"/>
              </a:ext>
            </a:extLst>
          </p:cNvPr>
          <p:cNvSpPr>
            <a:spLocks noGrp="1"/>
          </p:cNvSpPr>
          <p:nvPr>
            <p:ph type="ftr" sz="quarter" idx="11"/>
          </p:nvPr>
        </p:nvSpPr>
        <p:spPr/>
        <p:txBody>
          <a:bodyPr/>
          <a:lstStyle/>
          <a:p>
            <a:r>
              <a:rPr lang="en-GB"/>
              <a:t>Footer goes here and can be edited via Insert &gt; Header &amp; Footer</a:t>
            </a:r>
          </a:p>
        </p:txBody>
      </p:sp>
      <p:sp>
        <p:nvSpPr>
          <p:cNvPr id="5" name="Slide Number Placeholder 4">
            <a:extLst>
              <a:ext uri="{FF2B5EF4-FFF2-40B4-BE49-F238E27FC236}">
                <a16:creationId xmlns:a16="http://schemas.microsoft.com/office/drawing/2014/main" id="{253EF39E-07E4-AF9A-4C47-1B062B97F156}"/>
              </a:ext>
            </a:extLst>
          </p:cNvPr>
          <p:cNvSpPr>
            <a:spLocks noGrp="1"/>
          </p:cNvSpPr>
          <p:nvPr>
            <p:ph type="sldNum" sz="quarter" idx="12"/>
          </p:nvPr>
        </p:nvSpPr>
        <p:spPr/>
        <p:txBody>
          <a:bodyPr/>
          <a:lstStyle/>
          <a:p>
            <a:fld id="{CBA53E11-492D-48B3-9F9B-09541CA2A39A}" type="slidenum">
              <a:rPr lang="en-GB" smtClean="0"/>
              <a:pPr/>
              <a:t>‹#›</a:t>
            </a:fld>
            <a:endParaRPr lang="en-GB"/>
          </a:p>
        </p:txBody>
      </p:sp>
      <p:sp>
        <p:nvSpPr>
          <p:cNvPr id="7" name="Text Placeholder 6">
            <a:extLst>
              <a:ext uri="{FF2B5EF4-FFF2-40B4-BE49-F238E27FC236}">
                <a16:creationId xmlns:a16="http://schemas.microsoft.com/office/drawing/2014/main" id="{AA898F8F-C237-F668-CC7C-B68122998692}"/>
              </a:ext>
            </a:extLst>
          </p:cNvPr>
          <p:cNvSpPr>
            <a:spLocks noGrp="1"/>
          </p:cNvSpPr>
          <p:nvPr>
            <p:ph type="body" sz="quarter" idx="13"/>
          </p:nvPr>
        </p:nvSpPr>
        <p:spPr>
          <a:xfrm>
            <a:off x="407988" y="1412875"/>
            <a:ext cx="7544026" cy="4464050"/>
          </a:xfrm>
        </p:spPr>
        <p:txBody>
          <a:bodyPr/>
          <a:lstStyle>
            <a:lvl1pPr>
              <a:defRPr sz="2400">
                <a:solidFill>
                  <a:schemeClr val="bg1"/>
                </a:solidFill>
                <a:latin typeface="+mn-lt"/>
                <a:cs typeface="Poppins SemiBold" panose="00000700000000000000" pitchFamily="2" charset="0"/>
              </a:defRPr>
            </a:lvl1pPr>
            <a:lvl2pPr>
              <a:defRPr sz="2400" b="1">
                <a:solidFill>
                  <a:schemeClr val="bg1"/>
                </a:solidFill>
                <a:latin typeface="Poppins SemiBold" panose="00000700000000000000" pitchFamily="2" charset="0"/>
                <a:cs typeface="Poppins SemiBold" panose="00000700000000000000" pitchFamily="2" charset="0"/>
              </a:defRPr>
            </a:lvl2pPr>
            <a:lvl3pPr>
              <a:defRPr sz="3200">
                <a:solidFill>
                  <a:schemeClr val="accent2"/>
                </a:solidFill>
                <a:latin typeface="Poppins SemiBold" panose="00000700000000000000" pitchFamily="2" charset="0"/>
                <a:cs typeface="Poppins SemiBold" panose="00000700000000000000" pitchFamily="2" charset="0"/>
              </a:defRPr>
            </a:lvl3pPr>
            <a:lvl4pPr>
              <a:defRPr sz="2400">
                <a:solidFill>
                  <a:schemeClr val="bg1"/>
                </a:solidFill>
                <a:latin typeface="Poppins SemiBold" panose="00000700000000000000" pitchFamily="2" charset="0"/>
                <a:cs typeface="Poppins SemiBold" panose="00000700000000000000" pitchFamily="2" charset="0"/>
              </a:defRPr>
            </a:lvl4pPr>
            <a:lvl5pPr>
              <a:defRPr sz="2400">
                <a:solidFill>
                  <a:schemeClr val="bg1"/>
                </a:solidFill>
                <a:latin typeface="Poppins SemiBold" panose="00000700000000000000" pitchFamily="2" charset="0"/>
                <a:cs typeface="Poppins SemiBold" panose="000007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descr="Text, logo&#10;&#10;Description automatically generated with medium confidence">
            <a:extLst>
              <a:ext uri="{FF2B5EF4-FFF2-40B4-BE49-F238E27FC236}">
                <a16:creationId xmlns:a16="http://schemas.microsoft.com/office/drawing/2014/main" id="{2C0C0618-3848-863F-AF36-67A266F4893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07987" y="6331809"/>
            <a:ext cx="1499126" cy="610523"/>
          </a:xfrm>
          <a:prstGeom prst="rect">
            <a:avLst/>
          </a:prstGeom>
        </p:spPr>
      </p:pic>
    </p:spTree>
    <p:extLst>
      <p:ext uri="{BB962C8B-B14F-4D97-AF65-F5344CB8AC3E}">
        <p14:creationId xmlns:p14="http://schemas.microsoft.com/office/powerpoint/2010/main" val="371040541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0AC38-BED1-9031-E2E0-CB195EDFD8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3B26F26-EA3D-40AC-124C-008BE90D71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CC11D5-984D-8680-D542-25A06BDC5C8B}"/>
              </a:ext>
            </a:extLst>
          </p:cNvPr>
          <p:cNvSpPr>
            <a:spLocks noGrp="1"/>
          </p:cNvSpPr>
          <p:nvPr>
            <p:ph type="dt" sz="half" idx="10"/>
          </p:nvPr>
        </p:nvSpPr>
        <p:spPr/>
        <p:txBody>
          <a:bodyPr/>
          <a:lstStyle/>
          <a:p>
            <a:fld id="{637FF3AE-7EE6-43B0-B767-646B285E55DE}" type="datetime1">
              <a:rPr lang="en-GB" smtClean="0"/>
              <a:t>07/06/2023</a:t>
            </a:fld>
            <a:endParaRPr lang="en-GB"/>
          </a:p>
        </p:txBody>
      </p:sp>
      <p:sp>
        <p:nvSpPr>
          <p:cNvPr id="5" name="Footer Placeholder 4">
            <a:extLst>
              <a:ext uri="{FF2B5EF4-FFF2-40B4-BE49-F238E27FC236}">
                <a16:creationId xmlns:a16="http://schemas.microsoft.com/office/drawing/2014/main" id="{3D2E529F-F811-2979-BFFA-08BB8BC2F24E}"/>
              </a:ext>
            </a:extLst>
          </p:cNvPr>
          <p:cNvSpPr>
            <a:spLocks noGrp="1"/>
          </p:cNvSpPr>
          <p:nvPr>
            <p:ph type="ftr" sz="quarter" idx="11"/>
          </p:nvPr>
        </p:nvSpPr>
        <p:spPr/>
        <p:txBody>
          <a:bodyPr/>
          <a:lstStyle/>
          <a:p>
            <a:r>
              <a:rPr lang="en-GB"/>
              <a:t>Footer goes here and can be edited via Insert &gt; Header &amp; Footer</a:t>
            </a:r>
          </a:p>
        </p:txBody>
      </p:sp>
      <p:sp>
        <p:nvSpPr>
          <p:cNvPr id="6" name="Slide Number Placeholder 5">
            <a:extLst>
              <a:ext uri="{FF2B5EF4-FFF2-40B4-BE49-F238E27FC236}">
                <a16:creationId xmlns:a16="http://schemas.microsoft.com/office/drawing/2014/main" id="{40A69BFE-A663-D9A7-8252-C853694690A1}"/>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Text Placeholder 7">
            <a:extLst>
              <a:ext uri="{FF2B5EF4-FFF2-40B4-BE49-F238E27FC236}">
                <a16:creationId xmlns:a16="http://schemas.microsoft.com/office/drawing/2014/main" id="{3A246557-6F31-88C5-A983-16CD7C60F4D3}"/>
              </a:ext>
            </a:extLst>
          </p:cNvPr>
          <p:cNvSpPr>
            <a:spLocks noGrp="1"/>
          </p:cNvSpPr>
          <p:nvPr>
            <p:ph type="body" sz="quarter" idx="13"/>
          </p:nvPr>
        </p:nvSpPr>
        <p:spPr>
          <a:xfrm>
            <a:off x="407988" y="800100"/>
            <a:ext cx="11376025" cy="395287"/>
          </a:xfrm>
        </p:spPr>
        <p:txBody>
          <a:bodyPr/>
          <a:lstStyle>
            <a:lvl1pPr>
              <a:defRPr sz="2400">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3317466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407988" y="1412875"/>
            <a:ext cx="5383212"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6400802" y="1412875"/>
            <a:ext cx="5383212"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ADBD5B1A-9DF8-49D1-B878-92CA56D1C00B}" type="datetime1">
              <a:rPr lang="en-GB" smtClean="0"/>
              <a:t>07/06/2023</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Footer goes here and can be edited via Insert &gt; Header &amp;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Text Placeholder 7">
            <a:extLst>
              <a:ext uri="{FF2B5EF4-FFF2-40B4-BE49-F238E27FC236}">
                <a16:creationId xmlns:a16="http://schemas.microsoft.com/office/drawing/2014/main" id="{60787A0C-7E24-FD7E-8658-2553C0A0E218}"/>
              </a:ext>
            </a:extLst>
          </p:cNvPr>
          <p:cNvSpPr>
            <a:spLocks noGrp="1"/>
          </p:cNvSpPr>
          <p:nvPr>
            <p:ph type="body" sz="quarter" idx="13"/>
          </p:nvPr>
        </p:nvSpPr>
        <p:spPr>
          <a:xfrm>
            <a:off x="407988" y="800100"/>
            <a:ext cx="11376025" cy="395287"/>
          </a:xfrm>
        </p:spPr>
        <p:txBody>
          <a:bodyPr/>
          <a:lstStyle>
            <a:lvl1pPr>
              <a:defRPr sz="2400">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209035858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407987" y="1412875"/>
            <a:ext cx="3600000"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4296000" y="1412875"/>
            <a:ext cx="3600000"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20AE61E7-F503-4AD5-8F26-AD8DF140B819}" type="datetime1">
              <a:rPr lang="en-GB" smtClean="0"/>
              <a:t>07/06/2023</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Footer goes here and can be edited via Insert &gt; Header &amp;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Text Placeholder 7">
            <a:extLst>
              <a:ext uri="{FF2B5EF4-FFF2-40B4-BE49-F238E27FC236}">
                <a16:creationId xmlns:a16="http://schemas.microsoft.com/office/drawing/2014/main" id="{60787A0C-7E24-FD7E-8658-2553C0A0E218}"/>
              </a:ext>
            </a:extLst>
          </p:cNvPr>
          <p:cNvSpPr>
            <a:spLocks noGrp="1"/>
          </p:cNvSpPr>
          <p:nvPr>
            <p:ph type="body" sz="quarter" idx="13"/>
          </p:nvPr>
        </p:nvSpPr>
        <p:spPr>
          <a:xfrm>
            <a:off x="407988" y="800100"/>
            <a:ext cx="11376025" cy="395287"/>
          </a:xfrm>
        </p:spPr>
        <p:txBody>
          <a:bodyPr/>
          <a:lstStyle>
            <a:lvl1pPr>
              <a:defRPr sz="2400">
                <a:solidFill>
                  <a:schemeClr val="accent1"/>
                </a:solidFill>
              </a:defRPr>
            </a:lvl1pPr>
          </a:lstStyle>
          <a:p>
            <a:pPr lvl="0"/>
            <a:r>
              <a:rPr lang="en-US"/>
              <a:t>Click to edit Master text styles</a:t>
            </a:r>
          </a:p>
        </p:txBody>
      </p:sp>
      <p:sp>
        <p:nvSpPr>
          <p:cNvPr id="9" name="Content Placeholder 3">
            <a:extLst>
              <a:ext uri="{FF2B5EF4-FFF2-40B4-BE49-F238E27FC236}">
                <a16:creationId xmlns:a16="http://schemas.microsoft.com/office/drawing/2014/main" id="{442FE734-AFE0-B1F3-CC1B-3E3E2CF01EDC}"/>
              </a:ext>
            </a:extLst>
          </p:cNvPr>
          <p:cNvSpPr>
            <a:spLocks noGrp="1"/>
          </p:cNvSpPr>
          <p:nvPr>
            <p:ph sz="half" idx="14"/>
          </p:nvPr>
        </p:nvSpPr>
        <p:spPr>
          <a:xfrm>
            <a:off x="8184012" y="1412875"/>
            <a:ext cx="3600000"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6864581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407988" y="3428999"/>
            <a:ext cx="2520000" cy="2447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16325E-A8D8-4356-8054-A314C1AF0A0C}"/>
              </a:ext>
            </a:extLst>
          </p:cNvPr>
          <p:cNvSpPr>
            <a:spLocks noGrp="1"/>
          </p:cNvSpPr>
          <p:nvPr>
            <p:ph sz="half" idx="2"/>
          </p:nvPr>
        </p:nvSpPr>
        <p:spPr>
          <a:xfrm>
            <a:off x="3359996" y="3428999"/>
            <a:ext cx="2520000" cy="2447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20AE61E7-F503-4AD5-8F26-AD8DF140B819}" type="datetime1">
              <a:rPr lang="en-GB" smtClean="0"/>
              <a:t>07/06/2023</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Footer goes here and can be edited via Insert &gt; Header &amp;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Text Placeholder 7">
            <a:extLst>
              <a:ext uri="{FF2B5EF4-FFF2-40B4-BE49-F238E27FC236}">
                <a16:creationId xmlns:a16="http://schemas.microsoft.com/office/drawing/2014/main" id="{60787A0C-7E24-FD7E-8658-2553C0A0E218}"/>
              </a:ext>
            </a:extLst>
          </p:cNvPr>
          <p:cNvSpPr>
            <a:spLocks noGrp="1"/>
          </p:cNvSpPr>
          <p:nvPr>
            <p:ph type="body" sz="quarter" idx="13"/>
          </p:nvPr>
        </p:nvSpPr>
        <p:spPr>
          <a:xfrm>
            <a:off x="407988" y="800100"/>
            <a:ext cx="11376025" cy="395287"/>
          </a:xfrm>
        </p:spPr>
        <p:txBody>
          <a:bodyPr/>
          <a:lstStyle>
            <a:lvl1pPr>
              <a:defRPr sz="2400">
                <a:solidFill>
                  <a:schemeClr val="accent1"/>
                </a:solidFill>
              </a:defRPr>
            </a:lvl1pPr>
          </a:lstStyle>
          <a:p>
            <a:pPr lvl="0"/>
            <a:r>
              <a:rPr lang="en-US"/>
              <a:t>Click to edit Master text styles</a:t>
            </a:r>
          </a:p>
        </p:txBody>
      </p:sp>
      <p:sp>
        <p:nvSpPr>
          <p:cNvPr id="9" name="Content Placeholder 3">
            <a:extLst>
              <a:ext uri="{FF2B5EF4-FFF2-40B4-BE49-F238E27FC236}">
                <a16:creationId xmlns:a16="http://schemas.microsoft.com/office/drawing/2014/main" id="{442FE734-AFE0-B1F3-CC1B-3E3E2CF01EDC}"/>
              </a:ext>
            </a:extLst>
          </p:cNvPr>
          <p:cNvSpPr>
            <a:spLocks noGrp="1"/>
          </p:cNvSpPr>
          <p:nvPr>
            <p:ph sz="half" idx="14"/>
          </p:nvPr>
        </p:nvSpPr>
        <p:spPr>
          <a:xfrm>
            <a:off x="6312004" y="3428999"/>
            <a:ext cx="2520000" cy="2447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3">
            <a:extLst>
              <a:ext uri="{FF2B5EF4-FFF2-40B4-BE49-F238E27FC236}">
                <a16:creationId xmlns:a16="http://schemas.microsoft.com/office/drawing/2014/main" id="{FE114FC7-0CEF-78EA-81D5-13F904439817}"/>
              </a:ext>
            </a:extLst>
          </p:cNvPr>
          <p:cNvSpPr>
            <a:spLocks noGrp="1"/>
          </p:cNvSpPr>
          <p:nvPr>
            <p:ph sz="half" idx="15"/>
          </p:nvPr>
        </p:nvSpPr>
        <p:spPr>
          <a:xfrm>
            <a:off x="9264012" y="3439947"/>
            <a:ext cx="2520000" cy="2447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Picture Placeholder 11">
            <a:extLst>
              <a:ext uri="{FF2B5EF4-FFF2-40B4-BE49-F238E27FC236}">
                <a16:creationId xmlns:a16="http://schemas.microsoft.com/office/drawing/2014/main" id="{3D6E4806-EF51-7738-5081-35DBFB7F26B5}"/>
              </a:ext>
            </a:extLst>
          </p:cNvPr>
          <p:cNvSpPr>
            <a:spLocks noGrp="1"/>
          </p:cNvSpPr>
          <p:nvPr>
            <p:ph type="pic" sz="quarter" idx="16"/>
          </p:nvPr>
        </p:nvSpPr>
        <p:spPr>
          <a:xfrm>
            <a:off x="407988" y="1412875"/>
            <a:ext cx="2519362" cy="1670050"/>
          </a:xfrm>
          <a:solidFill>
            <a:schemeClr val="bg1">
              <a:lumMod val="85000"/>
            </a:schemeClr>
          </a:solidFill>
        </p:spPr>
        <p:txBody>
          <a:bodyPr/>
          <a:lstStyle/>
          <a:p>
            <a:r>
              <a:rPr lang="en-US"/>
              <a:t>Click icon to add picture</a:t>
            </a:r>
            <a:endParaRPr lang="en-GB"/>
          </a:p>
        </p:txBody>
      </p:sp>
      <p:sp>
        <p:nvSpPr>
          <p:cNvPr id="13" name="Picture Placeholder 11">
            <a:extLst>
              <a:ext uri="{FF2B5EF4-FFF2-40B4-BE49-F238E27FC236}">
                <a16:creationId xmlns:a16="http://schemas.microsoft.com/office/drawing/2014/main" id="{985B9A86-D016-E2F8-6DC8-3EC679C890CE}"/>
              </a:ext>
            </a:extLst>
          </p:cNvPr>
          <p:cNvSpPr>
            <a:spLocks noGrp="1"/>
          </p:cNvSpPr>
          <p:nvPr>
            <p:ph type="pic" sz="quarter" idx="17"/>
          </p:nvPr>
        </p:nvSpPr>
        <p:spPr>
          <a:xfrm>
            <a:off x="3359996" y="1412875"/>
            <a:ext cx="2519362" cy="1670050"/>
          </a:xfrm>
          <a:solidFill>
            <a:schemeClr val="bg1">
              <a:lumMod val="85000"/>
            </a:schemeClr>
          </a:solidFill>
        </p:spPr>
        <p:txBody>
          <a:bodyPr/>
          <a:lstStyle/>
          <a:p>
            <a:r>
              <a:rPr lang="en-US"/>
              <a:t>Click icon to add picture</a:t>
            </a:r>
            <a:endParaRPr lang="en-GB"/>
          </a:p>
        </p:txBody>
      </p:sp>
      <p:sp>
        <p:nvSpPr>
          <p:cNvPr id="14" name="Picture Placeholder 11">
            <a:extLst>
              <a:ext uri="{FF2B5EF4-FFF2-40B4-BE49-F238E27FC236}">
                <a16:creationId xmlns:a16="http://schemas.microsoft.com/office/drawing/2014/main" id="{A036BBBE-770C-5CC6-080F-DD0A384DE652}"/>
              </a:ext>
            </a:extLst>
          </p:cNvPr>
          <p:cNvSpPr>
            <a:spLocks noGrp="1"/>
          </p:cNvSpPr>
          <p:nvPr>
            <p:ph type="pic" sz="quarter" idx="18"/>
          </p:nvPr>
        </p:nvSpPr>
        <p:spPr>
          <a:xfrm>
            <a:off x="6312004" y="1412875"/>
            <a:ext cx="2519362" cy="1670050"/>
          </a:xfrm>
          <a:solidFill>
            <a:schemeClr val="bg1">
              <a:lumMod val="85000"/>
            </a:schemeClr>
          </a:solidFill>
        </p:spPr>
        <p:txBody>
          <a:bodyPr/>
          <a:lstStyle/>
          <a:p>
            <a:r>
              <a:rPr lang="en-US"/>
              <a:t>Click icon to add picture</a:t>
            </a:r>
            <a:endParaRPr lang="en-GB"/>
          </a:p>
        </p:txBody>
      </p:sp>
      <p:sp>
        <p:nvSpPr>
          <p:cNvPr id="15" name="Picture Placeholder 11">
            <a:extLst>
              <a:ext uri="{FF2B5EF4-FFF2-40B4-BE49-F238E27FC236}">
                <a16:creationId xmlns:a16="http://schemas.microsoft.com/office/drawing/2014/main" id="{855CEC3F-086A-C921-AB4B-5EBE1EABAD13}"/>
              </a:ext>
            </a:extLst>
          </p:cNvPr>
          <p:cNvSpPr>
            <a:spLocks noGrp="1"/>
          </p:cNvSpPr>
          <p:nvPr>
            <p:ph type="pic" sz="quarter" idx="19"/>
          </p:nvPr>
        </p:nvSpPr>
        <p:spPr>
          <a:xfrm>
            <a:off x="9264012" y="1412875"/>
            <a:ext cx="2519362" cy="1670050"/>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347303998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Content and Imag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EC9216FF-057F-8EAE-8162-02FB4659A5D4}"/>
              </a:ext>
            </a:extLst>
          </p:cNvPr>
          <p:cNvSpPr>
            <a:spLocks noGrp="1"/>
          </p:cNvSpPr>
          <p:nvPr>
            <p:ph type="pic" sz="quarter" idx="14"/>
          </p:nvPr>
        </p:nvSpPr>
        <p:spPr>
          <a:xfrm>
            <a:off x="6096001" y="0"/>
            <a:ext cx="6096000" cy="6165850"/>
          </a:xfrm>
          <a:solidFill>
            <a:schemeClr val="bg1">
              <a:lumMod val="85000"/>
            </a:schemeClr>
          </a:solidFill>
        </p:spPr>
        <p:txBody>
          <a:bodyPr/>
          <a:lstStyle/>
          <a:p>
            <a:r>
              <a:rPr lang="en-US"/>
              <a:t>Click icon to add picture</a:t>
            </a:r>
            <a:endParaRPr lang="en-GB"/>
          </a:p>
        </p:txBody>
      </p:sp>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407988" y="404813"/>
            <a:ext cx="5383212" cy="395287"/>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407988" y="1412875"/>
            <a:ext cx="5383212"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5CEDCFC2-7F5D-4F7A-AD15-71F4C14E4B2F}" type="datetime1">
              <a:rPr lang="en-GB" smtClean="0"/>
              <a:t>07/06/2023</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Footer goes here and can be edited via Insert &gt; Header &amp;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Text Placeholder 7">
            <a:extLst>
              <a:ext uri="{FF2B5EF4-FFF2-40B4-BE49-F238E27FC236}">
                <a16:creationId xmlns:a16="http://schemas.microsoft.com/office/drawing/2014/main" id="{60787A0C-7E24-FD7E-8658-2553C0A0E218}"/>
              </a:ext>
            </a:extLst>
          </p:cNvPr>
          <p:cNvSpPr>
            <a:spLocks noGrp="1"/>
          </p:cNvSpPr>
          <p:nvPr>
            <p:ph type="body" sz="quarter" idx="13"/>
          </p:nvPr>
        </p:nvSpPr>
        <p:spPr>
          <a:xfrm>
            <a:off x="407989" y="800100"/>
            <a:ext cx="5383212" cy="395287"/>
          </a:xfrm>
        </p:spPr>
        <p:txBody>
          <a:bodyPr/>
          <a:lstStyle>
            <a:lvl1pPr>
              <a:defRPr sz="2400">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50498672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Large Imag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EC9216FF-057F-8EAE-8162-02FB4659A5D4}"/>
              </a:ext>
            </a:extLst>
          </p:cNvPr>
          <p:cNvSpPr>
            <a:spLocks noGrp="1"/>
          </p:cNvSpPr>
          <p:nvPr>
            <p:ph type="pic" sz="quarter" idx="14"/>
          </p:nvPr>
        </p:nvSpPr>
        <p:spPr>
          <a:xfrm>
            <a:off x="4063200" y="0"/>
            <a:ext cx="8128800" cy="6165850"/>
          </a:xfrm>
          <a:solidFill>
            <a:schemeClr val="bg1">
              <a:lumMod val="85000"/>
            </a:schemeClr>
          </a:solidFill>
        </p:spPr>
        <p:txBody>
          <a:bodyPr/>
          <a:lstStyle/>
          <a:p>
            <a:r>
              <a:rPr lang="en-US"/>
              <a:t>Click icon to add picture</a:t>
            </a:r>
            <a:endParaRPr lang="en-GB"/>
          </a:p>
        </p:txBody>
      </p:sp>
      <p:sp>
        <p:nvSpPr>
          <p:cNvPr id="2" name="Title 1">
            <a:extLst>
              <a:ext uri="{FF2B5EF4-FFF2-40B4-BE49-F238E27FC236}">
                <a16:creationId xmlns:a16="http://schemas.microsoft.com/office/drawing/2014/main" id="{AA2934A7-BB27-0705-778A-9BC1A80F5880}"/>
              </a:ext>
            </a:extLst>
          </p:cNvPr>
          <p:cNvSpPr>
            <a:spLocks noGrp="1"/>
          </p:cNvSpPr>
          <p:nvPr>
            <p:ph type="title"/>
          </p:nvPr>
        </p:nvSpPr>
        <p:spPr>
          <a:xfrm>
            <a:off x="407987" y="404813"/>
            <a:ext cx="3250800" cy="395287"/>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23D824-2B92-00E0-3B10-2E7351FAE033}"/>
              </a:ext>
            </a:extLst>
          </p:cNvPr>
          <p:cNvSpPr>
            <a:spLocks noGrp="1"/>
          </p:cNvSpPr>
          <p:nvPr>
            <p:ph sz="half" idx="1"/>
          </p:nvPr>
        </p:nvSpPr>
        <p:spPr>
          <a:xfrm>
            <a:off x="407987" y="1412875"/>
            <a:ext cx="3250800" cy="4464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109A4F-CF52-ABB2-91FD-CF9C01BF0DA3}"/>
              </a:ext>
            </a:extLst>
          </p:cNvPr>
          <p:cNvSpPr>
            <a:spLocks noGrp="1"/>
          </p:cNvSpPr>
          <p:nvPr>
            <p:ph type="dt" sz="half" idx="10"/>
          </p:nvPr>
        </p:nvSpPr>
        <p:spPr/>
        <p:txBody>
          <a:bodyPr/>
          <a:lstStyle/>
          <a:p>
            <a:fld id="{5CEDCFC2-7F5D-4F7A-AD15-71F4C14E4B2F}" type="datetime1">
              <a:rPr lang="en-GB" smtClean="0"/>
              <a:t>07/06/2023</a:t>
            </a:fld>
            <a:endParaRPr lang="en-GB"/>
          </a:p>
        </p:txBody>
      </p:sp>
      <p:sp>
        <p:nvSpPr>
          <p:cNvPr id="6" name="Footer Placeholder 5">
            <a:extLst>
              <a:ext uri="{FF2B5EF4-FFF2-40B4-BE49-F238E27FC236}">
                <a16:creationId xmlns:a16="http://schemas.microsoft.com/office/drawing/2014/main" id="{EC5B9B47-9D04-96FB-8B95-D7BC38470F9A}"/>
              </a:ext>
            </a:extLst>
          </p:cNvPr>
          <p:cNvSpPr>
            <a:spLocks noGrp="1"/>
          </p:cNvSpPr>
          <p:nvPr>
            <p:ph type="ftr" sz="quarter" idx="11"/>
          </p:nvPr>
        </p:nvSpPr>
        <p:spPr/>
        <p:txBody>
          <a:bodyPr/>
          <a:lstStyle/>
          <a:p>
            <a:r>
              <a:rPr lang="en-GB"/>
              <a:t>Footer goes here and can be edited via Insert &gt; Header &amp; Footer</a:t>
            </a:r>
          </a:p>
        </p:txBody>
      </p:sp>
      <p:sp>
        <p:nvSpPr>
          <p:cNvPr id="7" name="Slide Number Placeholder 6">
            <a:extLst>
              <a:ext uri="{FF2B5EF4-FFF2-40B4-BE49-F238E27FC236}">
                <a16:creationId xmlns:a16="http://schemas.microsoft.com/office/drawing/2014/main" id="{859D9458-0376-0EC1-BA89-A49552E192E8}"/>
              </a:ext>
            </a:extLst>
          </p:cNvPr>
          <p:cNvSpPr>
            <a:spLocks noGrp="1"/>
          </p:cNvSpPr>
          <p:nvPr>
            <p:ph type="sldNum" sz="quarter" idx="12"/>
          </p:nvPr>
        </p:nvSpPr>
        <p:spPr/>
        <p:txBody>
          <a:bodyPr/>
          <a:lstStyle/>
          <a:p>
            <a:fld id="{CBA53E11-492D-48B3-9F9B-09541CA2A39A}" type="slidenum">
              <a:rPr lang="en-GB" smtClean="0"/>
              <a:t>‹#›</a:t>
            </a:fld>
            <a:endParaRPr lang="en-GB"/>
          </a:p>
        </p:txBody>
      </p:sp>
      <p:sp>
        <p:nvSpPr>
          <p:cNvPr id="8" name="Text Placeholder 7">
            <a:extLst>
              <a:ext uri="{FF2B5EF4-FFF2-40B4-BE49-F238E27FC236}">
                <a16:creationId xmlns:a16="http://schemas.microsoft.com/office/drawing/2014/main" id="{60787A0C-7E24-FD7E-8658-2553C0A0E218}"/>
              </a:ext>
            </a:extLst>
          </p:cNvPr>
          <p:cNvSpPr>
            <a:spLocks noGrp="1"/>
          </p:cNvSpPr>
          <p:nvPr>
            <p:ph type="body" sz="quarter" idx="13"/>
          </p:nvPr>
        </p:nvSpPr>
        <p:spPr>
          <a:xfrm>
            <a:off x="407988" y="800100"/>
            <a:ext cx="3250800" cy="395287"/>
          </a:xfrm>
        </p:spPr>
        <p:txBody>
          <a:bodyPr/>
          <a:lstStyle>
            <a:lvl1pPr>
              <a:defRPr sz="2400">
                <a:solidFill>
                  <a:schemeClr val="accent1"/>
                </a:solidFill>
              </a:defRPr>
            </a:lvl1pPr>
          </a:lstStyle>
          <a:p>
            <a:pPr lvl="0"/>
            <a:r>
              <a:rPr lang="en-US"/>
              <a:t>Click to edit Master text styles</a:t>
            </a:r>
          </a:p>
        </p:txBody>
      </p:sp>
    </p:spTree>
    <p:extLst>
      <p:ext uri="{BB962C8B-B14F-4D97-AF65-F5344CB8AC3E}">
        <p14:creationId xmlns:p14="http://schemas.microsoft.com/office/powerpoint/2010/main" val="115664881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F09139-C580-AE75-48A4-4E521138A19D}"/>
              </a:ext>
            </a:extLst>
          </p:cNvPr>
          <p:cNvSpPr/>
          <p:nvPr userDrawn="1"/>
        </p:nvSpPr>
        <p:spPr>
          <a:xfrm>
            <a:off x="0" y="6165850"/>
            <a:ext cx="12192000" cy="6921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solidFill>
                <a:schemeClr val="bg1"/>
              </a:solidFill>
            </a:endParaRPr>
          </a:p>
        </p:txBody>
      </p:sp>
      <p:sp>
        <p:nvSpPr>
          <p:cNvPr id="2" name="Title Placeholder 1">
            <a:extLst>
              <a:ext uri="{FF2B5EF4-FFF2-40B4-BE49-F238E27FC236}">
                <a16:creationId xmlns:a16="http://schemas.microsoft.com/office/drawing/2014/main" id="{B00F4440-CEDC-0D92-E0D5-5C1E3B59B1DA}"/>
              </a:ext>
            </a:extLst>
          </p:cNvPr>
          <p:cNvSpPr>
            <a:spLocks noGrp="1"/>
          </p:cNvSpPr>
          <p:nvPr>
            <p:ph type="title"/>
          </p:nvPr>
        </p:nvSpPr>
        <p:spPr>
          <a:xfrm>
            <a:off x="407987" y="404813"/>
            <a:ext cx="11376025" cy="395287"/>
          </a:xfrm>
          <a:prstGeom prst="rect">
            <a:avLst/>
          </a:prstGeom>
        </p:spPr>
        <p:txBody>
          <a:bodyPr vert="horz" lIns="0" tIns="0" rIns="0" bIns="0" rtlCol="0" anchor="t">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CA021F-8558-9528-DA3D-486CCDBEB58F}"/>
              </a:ext>
            </a:extLst>
          </p:cNvPr>
          <p:cNvSpPr>
            <a:spLocks noGrp="1"/>
          </p:cNvSpPr>
          <p:nvPr>
            <p:ph type="body" idx="1"/>
          </p:nvPr>
        </p:nvSpPr>
        <p:spPr>
          <a:xfrm>
            <a:off x="407986" y="1412876"/>
            <a:ext cx="11376025" cy="446405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D1A8F0-AC4B-E4A0-94D0-99C4BFD973A7}"/>
              </a:ext>
            </a:extLst>
          </p:cNvPr>
          <p:cNvSpPr>
            <a:spLocks noGrp="1"/>
          </p:cNvSpPr>
          <p:nvPr>
            <p:ph type="dt" sz="half" idx="2"/>
          </p:nvPr>
        </p:nvSpPr>
        <p:spPr>
          <a:xfrm>
            <a:off x="2184071" y="6426366"/>
            <a:ext cx="2743200" cy="210705"/>
          </a:xfrm>
          <a:prstGeom prst="rect">
            <a:avLst/>
          </a:prstGeom>
        </p:spPr>
        <p:txBody>
          <a:bodyPr vert="horz" lIns="0" tIns="0" rIns="0" bIns="0" rtlCol="0" anchor="ctr">
            <a:noAutofit/>
          </a:bodyPr>
          <a:lstStyle>
            <a:lvl1pPr algn="l">
              <a:defRPr sz="1000">
                <a:solidFill>
                  <a:schemeClr val="bg1"/>
                </a:solidFill>
              </a:defRPr>
            </a:lvl1pPr>
          </a:lstStyle>
          <a:p>
            <a:fld id="{4C6A154D-2809-45D7-887E-16DFBA4E61E2}" type="datetime1">
              <a:rPr lang="en-GB" smtClean="0"/>
              <a:pPr/>
              <a:t>07/06/2023</a:t>
            </a:fld>
            <a:endParaRPr lang="en-GB"/>
          </a:p>
        </p:txBody>
      </p:sp>
      <p:sp>
        <p:nvSpPr>
          <p:cNvPr id="5" name="Footer Placeholder 4">
            <a:extLst>
              <a:ext uri="{FF2B5EF4-FFF2-40B4-BE49-F238E27FC236}">
                <a16:creationId xmlns:a16="http://schemas.microsoft.com/office/drawing/2014/main" id="{5EC0FC7A-298A-77A0-6596-56B0B3FD8C37}"/>
              </a:ext>
            </a:extLst>
          </p:cNvPr>
          <p:cNvSpPr>
            <a:spLocks noGrp="1"/>
          </p:cNvSpPr>
          <p:nvPr>
            <p:ph type="ftr" sz="quarter" idx="3"/>
          </p:nvPr>
        </p:nvSpPr>
        <p:spPr>
          <a:xfrm>
            <a:off x="6096000" y="6426366"/>
            <a:ext cx="5244441" cy="210705"/>
          </a:xfrm>
          <a:prstGeom prst="rect">
            <a:avLst/>
          </a:prstGeom>
        </p:spPr>
        <p:txBody>
          <a:bodyPr vert="horz" lIns="0" tIns="0" rIns="0" bIns="0" rtlCol="0" anchor="ctr">
            <a:noAutofit/>
          </a:bodyPr>
          <a:lstStyle>
            <a:lvl1pPr algn="r">
              <a:defRPr sz="1000">
                <a:solidFill>
                  <a:schemeClr val="bg1"/>
                </a:solidFill>
              </a:defRPr>
            </a:lvl1pPr>
          </a:lstStyle>
          <a:p>
            <a:r>
              <a:rPr lang="en-GB"/>
              <a:t>Footer goes here and can be edited via Insert &gt; Header &amp; Footer</a:t>
            </a:r>
          </a:p>
        </p:txBody>
      </p:sp>
      <p:sp>
        <p:nvSpPr>
          <p:cNvPr id="6" name="Slide Number Placeholder 5">
            <a:extLst>
              <a:ext uri="{FF2B5EF4-FFF2-40B4-BE49-F238E27FC236}">
                <a16:creationId xmlns:a16="http://schemas.microsoft.com/office/drawing/2014/main" id="{B4517C40-7EB7-0CFD-6F6C-54AE57DE17D5}"/>
              </a:ext>
            </a:extLst>
          </p:cNvPr>
          <p:cNvSpPr>
            <a:spLocks noGrp="1"/>
          </p:cNvSpPr>
          <p:nvPr>
            <p:ph type="sldNum" sz="quarter" idx="4"/>
          </p:nvPr>
        </p:nvSpPr>
        <p:spPr>
          <a:xfrm>
            <a:off x="11360727" y="6426365"/>
            <a:ext cx="423286" cy="210707"/>
          </a:xfrm>
          <a:prstGeom prst="rect">
            <a:avLst/>
          </a:prstGeom>
        </p:spPr>
        <p:txBody>
          <a:bodyPr vert="horz" lIns="0" tIns="0" rIns="0" bIns="0" rtlCol="0" anchor="ctr">
            <a:noAutofit/>
          </a:bodyPr>
          <a:lstStyle>
            <a:lvl1pPr algn="r">
              <a:defRPr sz="1000" b="0">
                <a:solidFill>
                  <a:schemeClr val="bg1"/>
                </a:solidFill>
              </a:defRPr>
            </a:lvl1pPr>
          </a:lstStyle>
          <a:p>
            <a:fld id="{CBA53E11-492D-48B3-9F9B-09541CA2A39A}" type="slidenum">
              <a:rPr lang="en-GB" smtClean="0"/>
              <a:pPr/>
              <a:t>‹#›</a:t>
            </a:fld>
            <a:endParaRPr lang="en-GB"/>
          </a:p>
        </p:txBody>
      </p:sp>
      <p:pic>
        <p:nvPicPr>
          <p:cNvPr id="10" name="Picture 9" descr="Text, logo&#10;&#10;Description automatically generated with medium confidence">
            <a:extLst>
              <a:ext uri="{FF2B5EF4-FFF2-40B4-BE49-F238E27FC236}">
                <a16:creationId xmlns:a16="http://schemas.microsoft.com/office/drawing/2014/main" id="{F110622E-97C8-31A8-466F-292992C4030E}"/>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07986" y="6331809"/>
            <a:ext cx="1499125" cy="610523"/>
          </a:xfrm>
          <a:prstGeom prst="rect">
            <a:avLst/>
          </a:prstGeom>
        </p:spPr>
      </p:pic>
    </p:spTree>
    <p:extLst>
      <p:ext uri="{BB962C8B-B14F-4D97-AF65-F5344CB8AC3E}">
        <p14:creationId xmlns:p14="http://schemas.microsoft.com/office/powerpoint/2010/main" val="1145082161"/>
      </p:ext>
    </p:extLst>
  </p:cSld>
  <p:clrMap bg1="lt1" tx1="dk1" bg2="lt2" tx2="dk2" accent1="accent1" accent2="accent2" accent3="accent3" accent4="accent4" accent5="accent5" accent6="accent6" hlink="hlink" folHlink="folHlink"/>
  <p:sldLayoutIdLst>
    <p:sldLayoutId id="2147483656" r:id="rId1"/>
    <p:sldLayoutId id="2147483649" r:id="rId2"/>
    <p:sldLayoutId id="2147483665" r:id="rId3"/>
    <p:sldLayoutId id="2147483650" r:id="rId4"/>
    <p:sldLayoutId id="2147483652" r:id="rId5"/>
    <p:sldLayoutId id="2147483657" r:id="rId6"/>
    <p:sldLayoutId id="2147483662" r:id="rId7"/>
    <p:sldLayoutId id="2147483663" r:id="rId8"/>
    <p:sldLayoutId id="2147483658" r:id="rId9"/>
    <p:sldLayoutId id="2147483664" r:id="rId10"/>
    <p:sldLayoutId id="2147483660" r:id="rId11"/>
    <p:sldLayoutId id="2147483651" r:id="rId12"/>
    <p:sldLayoutId id="2147483659" r:id="rId13"/>
    <p:sldLayoutId id="2147483654" r:id="rId14"/>
    <p:sldLayoutId id="2147483655" r:id="rId15"/>
  </p:sldLayoutIdLst>
  <p:transition>
    <p:fade/>
  </p:transition>
  <p:hf hdr="0" dt="0"/>
  <p:txStyles>
    <p:titleStyle>
      <a:lvl1pPr algn="l" defTabSz="914400" rtl="0" eaLnBrk="1" latinLnBrk="0" hangingPunct="1">
        <a:lnSpc>
          <a:spcPct val="90000"/>
        </a:lnSpc>
        <a:spcBef>
          <a:spcPct val="0"/>
        </a:spcBef>
        <a:buNone/>
        <a:defRPr sz="28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b="0" kern="1200">
          <a:solidFill>
            <a:schemeClr val="accent1"/>
          </a:solidFill>
          <a:latin typeface="Poppins SemiBold" panose="00000700000000000000" pitchFamily="2" charset="0"/>
          <a:ea typeface="+mn-ea"/>
          <a:cs typeface="Poppins SemiBold" panose="00000700000000000000" pitchFamily="2" charset="0"/>
        </a:defRPr>
      </a:lvl2pPr>
      <a:lvl3pPr marL="0" indent="0" algn="l" defTabSz="914400" rtl="0" eaLnBrk="1" latinLnBrk="0" hangingPunct="1">
        <a:lnSpc>
          <a:spcPct val="100000"/>
        </a:lnSpc>
        <a:spcBef>
          <a:spcPts val="1200"/>
        </a:spcBef>
        <a:spcAft>
          <a:spcPts val="1200"/>
        </a:spcAft>
        <a:buFont typeface="Arial" panose="020B0604020202020204" pitchFamily="34" charset="0"/>
        <a:buNone/>
        <a:defRPr sz="2000" b="1" kern="1200">
          <a:solidFill>
            <a:schemeClr val="tx2"/>
          </a:solidFill>
          <a:latin typeface="+mj-lt"/>
          <a:ea typeface="+mn-ea"/>
          <a:cs typeface="+mn-cs"/>
        </a:defRPr>
      </a:lvl3pPr>
      <a:lvl4pPr marL="36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4pPr>
      <a:lvl5pPr marL="72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257" userDrawn="1">
          <p15:clr>
            <a:srgbClr val="F26B43"/>
          </p15:clr>
        </p15:guide>
        <p15:guide id="4" pos="7423" userDrawn="1">
          <p15:clr>
            <a:srgbClr val="F26B43"/>
          </p15:clr>
        </p15:guide>
        <p15:guide id="5" orient="horz" pos="255" userDrawn="1">
          <p15:clr>
            <a:srgbClr val="F26B43"/>
          </p15:clr>
        </p15:guide>
        <p15:guide id="6" orient="horz" pos="3884" userDrawn="1">
          <p15:clr>
            <a:srgbClr val="F26B43"/>
          </p15:clr>
        </p15:guide>
        <p15:guide id="7" orient="horz" pos="3702" userDrawn="1">
          <p15:clr>
            <a:srgbClr val="F26B43"/>
          </p15:clr>
        </p15:guide>
        <p15:guide id="8" orient="horz" pos="89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D525D-DC8B-1131-02E2-361C35457A52}"/>
              </a:ext>
            </a:extLst>
          </p:cNvPr>
          <p:cNvSpPr>
            <a:spLocks noGrp="1"/>
          </p:cNvSpPr>
          <p:nvPr>
            <p:ph type="ctrTitle"/>
          </p:nvPr>
        </p:nvSpPr>
        <p:spPr/>
        <p:txBody>
          <a:bodyPr/>
          <a:lstStyle/>
          <a:p>
            <a:r>
              <a:rPr lang="en-GB" dirty="0"/>
              <a:t>Generation CashBack </a:t>
            </a:r>
          </a:p>
        </p:txBody>
      </p:sp>
      <p:sp>
        <p:nvSpPr>
          <p:cNvPr id="3" name="Subtitle 2">
            <a:extLst>
              <a:ext uri="{FF2B5EF4-FFF2-40B4-BE49-F238E27FC236}">
                <a16:creationId xmlns:a16="http://schemas.microsoft.com/office/drawing/2014/main" id="{6C5F6F5F-6ADB-06BB-06A0-574E78E6CE67}"/>
              </a:ext>
            </a:extLst>
          </p:cNvPr>
          <p:cNvSpPr>
            <a:spLocks noGrp="1"/>
          </p:cNvSpPr>
          <p:nvPr>
            <p:ph type="subTitle" idx="1"/>
          </p:nvPr>
        </p:nvSpPr>
        <p:spPr/>
        <p:txBody>
          <a:bodyPr/>
          <a:lstStyle/>
          <a:p>
            <a:r>
              <a:rPr lang="en-GB" dirty="0"/>
              <a:t>Phase 6: April 2023 – March 2026</a:t>
            </a:r>
          </a:p>
          <a:p>
            <a:r>
              <a:rPr lang="en-GB" sz="2000" dirty="0">
                <a:solidFill>
                  <a:schemeClr val="accent2"/>
                </a:solidFill>
              </a:rPr>
              <a:t>Operational Board Overview</a:t>
            </a:r>
          </a:p>
        </p:txBody>
      </p:sp>
      <p:pic>
        <p:nvPicPr>
          <p:cNvPr id="5" name="Picture 4" descr="Logo&#10;&#10;Description automatically generated">
            <a:extLst>
              <a:ext uri="{FF2B5EF4-FFF2-40B4-BE49-F238E27FC236}">
                <a16:creationId xmlns:a16="http://schemas.microsoft.com/office/drawing/2014/main" id="{296B22E5-01DA-7D21-EE54-2ADD3FE845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90980" y="5399486"/>
            <a:ext cx="815479" cy="1047750"/>
          </a:xfrm>
          <a:prstGeom prst="rect">
            <a:avLst/>
          </a:prstGeom>
        </p:spPr>
      </p:pic>
      <p:pic>
        <p:nvPicPr>
          <p:cNvPr id="8" name="Picture 7" descr="A picture containing text, font, black and white, graphics&#10;&#10;Description automatically generated">
            <a:extLst>
              <a:ext uri="{FF2B5EF4-FFF2-40B4-BE49-F238E27FC236}">
                <a16:creationId xmlns:a16="http://schemas.microsoft.com/office/drawing/2014/main" id="{93F40F4A-A460-8392-F7CF-9BB6181524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5178" y="5531106"/>
            <a:ext cx="1980729" cy="395078"/>
          </a:xfrm>
          <a:prstGeom prst="rect">
            <a:avLst/>
          </a:prstGeom>
        </p:spPr>
      </p:pic>
    </p:spTree>
    <p:extLst>
      <p:ext uri="{BB962C8B-B14F-4D97-AF65-F5344CB8AC3E}">
        <p14:creationId xmlns:p14="http://schemas.microsoft.com/office/powerpoint/2010/main" val="272855756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215C5-B6EE-2754-D59A-29BA7C53D781}"/>
              </a:ext>
            </a:extLst>
          </p:cNvPr>
          <p:cNvSpPr>
            <a:spLocks noGrp="1"/>
          </p:cNvSpPr>
          <p:nvPr>
            <p:ph type="title"/>
          </p:nvPr>
        </p:nvSpPr>
        <p:spPr/>
        <p:txBody>
          <a:bodyPr/>
          <a:lstStyle/>
          <a:p>
            <a:r>
              <a:rPr lang="en-GB" dirty="0"/>
              <a:t>Why take part in CashBack Ph6?</a:t>
            </a:r>
          </a:p>
        </p:txBody>
      </p:sp>
      <p:sp>
        <p:nvSpPr>
          <p:cNvPr id="4" name="Slide Number Placeholder 3">
            <a:extLst>
              <a:ext uri="{FF2B5EF4-FFF2-40B4-BE49-F238E27FC236}">
                <a16:creationId xmlns:a16="http://schemas.microsoft.com/office/drawing/2014/main" id="{9747C374-5CB3-ED40-1496-2AAF6AF1EB3C}"/>
              </a:ext>
            </a:extLst>
          </p:cNvPr>
          <p:cNvSpPr>
            <a:spLocks noGrp="1"/>
          </p:cNvSpPr>
          <p:nvPr>
            <p:ph type="sldNum" sz="quarter" idx="12"/>
          </p:nvPr>
        </p:nvSpPr>
        <p:spPr/>
        <p:txBody>
          <a:bodyPr/>
          <a:lstStyle/>
          <a:p>
            <a:fld id="{CBA53E11-492D-48B3-9F9B-09541CA2A39A}" type="slidenum">
              <a:rPr lang="en-GB" smtClean="0"/>
              <a:t>10</a:t>
            </a:fld>
            <a:endParaRPr lang="en-GB"/>
          </a:p>
        </p:txBody>
      </p:sp>
      <p:sp>
        <p:nvSpPr>
          <p:cNvPr id="5" name="Text Placeholder 4">
            <a:extLst>
              <a:ext uri="{FF2B5EF4-FFF2-40B4-BE49-F238E27FC236}">
                <a16:creationId xmlns:a16="http://schemas.microsoft.com/office/drawing/2014/main" id="{AB5CAC7B-F9C6-A1F0-B696-9871C36794C5}"/>
              </a:ext>
            </a:extLst>
          </p:cNvPr>
          <p:cNvSpPr>
            <a:spLocks noGrp="1"/>
          </p:cNvSpPr>
          <p:nvPr>
            <p:ph type="body" sz="quarter" idx="13"/>
          </p:nvPr>
        </p:nvSpPr>
        <p:spPr/>
        <p:txBody>
          <a:bodyPr/>
          <a:lstStyle/>
          <a:p>
            <a:r>
              <a:rPr lang="en-GB" dirty="0"/>
              <a:t>Feedback from Phase 5 participants</a:t>
            </a:r>
          </a:p>
        </p:txBody>
      </p:sp>
      <p:sp>
        <p:nvSpPr>
          <p:cNvPr id="7" name="TextBox 6">
            <a:extLst>
              <a:ext uri="{FF2B5EF4-FFF2-40B4-BE49-F238E27FC236}">
                <a16:creationId xmlns:a16="http://schemas.microsoft.com/office/drawing/2014/main" id="{8EBE29A9-D7E8-FB62-2C61-21479A30E76E}"/>
              </a:ext>
            </a:extLst>
          </p:cNvPr>
          <p:cNvSpPr txBox="1"/>
          <p:nvPr/>
        </p:nvSpPr>
        <p:spPr>
          <a:xfrm>
            <a:off x="185917" y="1607656"/>
            <a:ext cx="3027544" cy="4247317"/>
          </a:xfrm>
          <a:prstGeom prst="rect">
            <a:avLst/>
          </a:prstGeom>
          <a:solidFill>
            <a:schemeClr val="tx2"/>
          </a:solidFill>
        </p:spPr>
        <p:txBody>
          <a:bodyPr wrap="square">
            <a:spAutoFit/>
          </a:bodyPr>
          <a:lstStyle/>
          <a:p>
            <a:r>
              <a:rPr lang="en-GB" dirty="0">
                <a:solidFill>
                  <a:schemeClr val="bg1"/>
                </a:solidFill>
                <a:latin typeface="Zilla Slab"/>
                <a:cs typeface="Poppins" panose="00000500000000000000" pitchFamily="2" charset="0"/>
              </a:rPr>
              <a:t>“Without Cashback and without you and all your help we’d never been able to attend so thank you. Our girls are amazing and to be able to give them that opportunity really meant a lot to me. It’s hard growing up and to get them away with their peers where they can be themselves and have fun is great to watch.”</a:t>
            </a:r>
          </a:p>
          <a:p>
            <a:pPr algn="r"/>
            <a:r>
              <a:rPr lang="en-GB" sz="1800" dirty="0">
                <a:solidFill>
                  <a:schemeClr val="bg1"/>
                </a:solidFill>
                <a:effectLst/>
                <a:latin typeface="Zilla Slab"/>
                <a:ea typeface="Times New Roman" panose="02020603050405020304" pitchFamily="18" charset="0"/>
                <a:cs typeface="Times New Roman" panose="02020603050405020304" pitchFamily="18" charset="0"/>
              </a:rPr>
              <a:t>1st Bonkle Guide unit and </a:t>
            </a:r>
          </a:p>
          <a:p>
            <a:pPr algn="r"/>
            <a:r>
              <a:rPr lang="en-GB" sz="1800" dirty="0">
                <a:solidFill>
                  <a:schemeClr val="bg1"/>
                </a:solidFill>
                <a:effectLst/>
                <a:latin typeface="Zilla Slab"/>
                <a:ea typeface="Times New Roman" panose="02020603050405020304" pitchFamily="18" charset="0"/>
                <a:cs typeface="Times New Roman" panose="02020603050405020304" pitchFamily="18" charset="0"/>
              </a:rPr>
              <a:t>1</a:t>
            </a:r>
            <a:r>
              <a:rPr lang="en-GB" sz="1800" baseline="30000" dirty="0">
                <a:solidFill>
                  <a:schemeClr val="bg1"/>
                </a:solidFill>
                <a:effectLst/>
                <a:latin typeface="Zilla Slab"/>
                <a:ea typeface="Times New Roman" panose="02020603050405020304" pitchFamily="18" charset="0"/>
                <a:cs typeface="Times New Roman" panose="02020603050405020304" pitchFamily="18" charset="0"/>
              </a:rPr>
              <a:t>st</a:t>
            </a:r>
            <a:r>
              <a:rPr lang="en-GB" sz="1800" dirty="0">
                <a:solidFill>
                  <a:schemeClr val="bg1"/>
                </a:solidFill>
                <a:effectLst/>
                <a:latin typeface="Zilla Slab"/>
                <a:ea typeface="Times New Roman" panose="02020603050405020304" pitchFamily="18" charset="0"/>
                <a:cs typeface="Times New Roman" panose="02020603050405020304" pitchFamily="18" charset="0"/>
              </a:rPr>
              <a:t> Bonkle Ranger unit</a:t>
            </a:r>
            <a:endParaRPr lang="en-GB" sz="1800" dirty="0">
              <a:solidFill>
                <a:schemeClr val="bg1"/>
              </a:solidFill>
              <a:effectLst/>
              <a:latin typeface="Zilla Slab"/>
              <a:ea typeface="Calibri" panose="020F0502020204030204" pitchFamily="34" charset="0"/>
              <a:cs typeface="Times New Roman" panose="02020603050405020304" pitchFamily="18" charset="0"/>
            </a:endParaRPr>
          </a:p>
          <a:p>
            <a:endParaRPr lang="en-GB" dirty="0">
              <a:solidFill>
                <a:schemeClr val="bg1"/>
              </a:solidFill>
              <a:latin typeface="Zilla Slab"/>
              <a:cs typeface="Poppins" panose="00000500000000000000" pitchFamily="2" charset="0"/>
            </a:endParaRPr>
          </a:p>
        </p:txBody>
      </p:sp>
      <p:sp>
        <p:nvSpPr>
          <p:cNvPr id="9" name="TextBox 8">
            <a:extLst>
              <a:ext uri="{FF2B5EF4-FFF2-40B4-BE49-F238E27FC236}">
                <a16:creationId xmlns:a16="http://schemas.microsoft.com/office/drawing/2014/main" id="{5708FD42-1318-2EDC-CDC6-73FE6A8B92CC}"/>
              </a:ext>
            </a:extLst>
          </p:cNvPr>
          <p:cNvSpPr txBox="1"/>
          <p:nvPr/>
        </p:nvSpPr>
        <p:spPr>
          <a:xfrm>
            <a:off x="8137343" y="456367"/>
            <a:ext cx="3855677" cy="5509200"/>
          </a:xfrm>
          <a:prstGeom prst="rect">
            <a:avLst/>
          </a:prstGeom>
          <a:solidFill>
            <a:schemeClr val="tx2"/>
          </a:solidFill>
        </p:spPr>
        <p:txBody>
          <a:bodyPr wrap="square">
            <a:spAutoFit/>
          </a:bodyPr>
          <a:lstStyle/>
          <a:p>
            <a:r>
              <a:rPr lang="en-GB" dirty="0">
                <a:solidFill>
                  <a:schemeClr val="bg1"/>
                </a:solidFill>
                <a:latin typeface="Zilla Slab"/>
                <a:cs typeface="Poppins" panose="00000500000000000000" pitchFamily="2" charset="0"/>
              </a:rPr>
              <a:t>“The CashBack support has made such an enormous difference to us - over lockdown the unit had had to pause so I started with nothing - we had 6 pens to our name! Through the CashBack support we've had a sleepover, a two-night trip and we're heading to London in a couple of weeks! We've done so much local stuff as well. I've seen the girls grow as a team, take responsibility, become more inclusive, take more chances, become better young leaders, and have so much fun! … Without the CashBack money we wouldn't have been able to give them these opportunities and I would have been much more stressed about making Rangers happen.”</a:t>
            </a:r>
          </a:p>
          <a:p>
            <a:pPr algn="r"/>
            <a:endParaRPr lang="en-GB" sz="1400" dirty="0">
              <a:solidFill>
                <a:schemeClr val="bg1"/>
              </a:solidFill>
              <a:effectLst/>
              <a:latin typeface="Zilla Slab"/>
              <a:ea typeface="Times New Roman" panose="02020603050405020304" pitchFamily="18" charset="0"/>
              <a:cs typeface="Times New Roman" panose="02020603050405020304" pitchFamily="18" charset="0"/>
            </a:endParaRPr>
          </a:p>
          <a:p>
            <a:pPr algn="r"/>
            <a:r>
              <a:rPr lang="en-GB" sz="1400" dirty="0">
                <a:solidFill>
                  <a:schemeClr val="bg1"/>
                </a:solidFill>
                <a:effectLst/>
                <a:latin typeface="Zilla Slab"/>
                <a:ea typeface="Times New Roman" panose="02020603050405020304" pitchFamily="18" charset="0"/>
                <a:cs typeface="Times New Roman" panose="02020603050405020304" pitchFamily="18" charset="0"/>
              </a:rPr>
              <a:t>4</a:t>
            </a:r>
            <a:r>
              <a:rPr lang="en-GB" sz="1400" baseline="30000" dirty="0">
                <a:solidFill>
                  <a:schemeClr val="bg1"/>
                </a:solidFill>
                <a:effectLst/>
                <a:latin typeface="Zilla Slab"/>
                <a:ea typeface="Times New Roman" panose="02020603050405020304" pitchFamily="18" charset="0"/>
                <a:cs typeface="Times New Roman" panose="02020603050405020304" pitchFamily="18" charset="0"/>
              </a:rPr>
              <a:t>th</a:t>
            </a:r>
            <a:r>
              <a:rPr lang="en-GB" sz="1400" dirty="0">
                <a:solidFill>
                  <a:schemeClr val="bg1"/>
                </a:solidFill>
                <a:effectLst/>
                <a:latin typeface="Zilla Slab"/>
                <a:ea typeface="Times New Roman" panose="02020603050405020304" pitchFamily="18" charset="0"/>
                <a:cs typeface="Times New Roman" panose="02020603050405020304" pitchFamily="18" charset="0"/>
              </a:rPr>
              <a:t> Inverness (Methodist</a:t>
            </a:r>
            <a:r>
              <a:rPr lang="en-GB" sz="1400">
                <a:solidFill>
                  <a:schemeClr val="bg1"/>
                </a:solidFill>
                <a:effectLst/>
                <a:latin typeface="Zilla Slab"/>
                <a:ea typeface="Times New Roman" panose="02020603050405020304" pitchFamily="18" charset="0"/>
                <a:cs typeface="Times New Roman" panose="02020603050405020304" pitchFamily="18" charset="0"/>
              </a:rPr>
              <a:t>) </a:t>
            </a:r>
            <a:r>
              <a:rPr lang="en-GB" sz="1400">
                <a:solidFill>
                  <a:schemeClr val="bg1"/>
                </a:solidFill>
                <a:latin typeface="Zilla Slab"/>
                <a:ea typeface="Times New Roman" panose="02020603050405020304" pitchFamily="18" charset="0"/>
                <a:cs typeface="Times New Roman" panose="02020603050405020304" pitchFamily="18" charset="0"/>
              </a:rPr>
              <a:t>Ranger</a:t>
            </a:r>
            <a:r>
              <a:rPr lang="en-GB" sz="1400">
                <a:solidFill>
                  <a:schemeClr val="bg1"/>
                </a:solidFill>
                <a:effectLst/>
                <a:latin typeface="Zilla Slab"/>
                <a:ea typeface="Times New Roman" panose="02020603050405020304" pitchFamily="18" charset="0"/>
                <a:cs typeface="Times New Roman" panose="02020603050405020304" pitchFamily="18" charset="0"/>
              </a:rPr>
              <a:t> </a:t>
            </a:r>
            <a:r>
              <a:rPr lang="en-GB" sz="1400" dirty="0">
                <a:solidFill>
                  <a:schemeClr val="bg1"/>
                </a:solidFill>
                <a:effectLst/>
                <a:latin typeface="Zilla Slab"/>
                <a:ea typeface="Times New Roman" panose="02020603050405020304" pitchFamily="18" charset="0"/>
                <a:cs typeface="Times New Roman" panose="02020603050405020304" pitchFamily="18" charset="0"/>
              </a:rPr>
              <a:t>unit</a:t>
            </a:r>
            <a:endParaRPr lang="en-GB" dirty="0">
              <a:solidFill>
                <a:schemeClr val="bg1"/>
              </a:solidFill>
              <a:latin typeface="Zilla Slab"/>
              <a:cs typeface="Poppins" panose="00000500000000000000" pitchFamily="2" charset="0"/>
            </a:endParaRPr>
          </a:p>
        </p:txBody>
      </p:sp>
      <p:sp>
        <p:nvSpPr>
          <p:cNvPr id="11" name="TextBox 10">
            <a:extLst>
              <a:ext uri="{FF2B5EF4-FFF2-40B4-BE49-F238E27FC236}">
                <a16:creationId xmlns:a16="http://schemas.microsoft.com/office/drawing/2014/main" id="{5F0AE4B8-586C-617A-7EFA-43393EB7332E}"/>
              </a:ext>
            </a:extLst>
          </p:cNvPr>
          <p:cNvSpPr txBox="1"/>
          <p:nvPr/>
        </p:nvSpPr>
        <p:spPr>
          <a:xfrm>
            <a:off x="3422469" y="1645261"/>
            <a:ext cx="4332574" cy="4185761"/>
          </a:xfrm>
          <a:prstGeom prst="rect">
            <a:avLst/>
          </a:prstGeom>
          <a:solidFill>
            <a:schemeClr val="tx2"/>
          </a:solidFill>
        </p:spPr>
        <p:txBody>
          <a:bodyPr wrap="square">
            <a:spAutoFit/>
          </a:bodyPr>
          <a:lstStyle/>
          <a:p>
            <a:r>
              <a:rPr lang="en-GB" sz="1800" dirty="0">
                <a:solidFill>
                  <a:schemeClr val="bg1"/>
                </a:solidFill>
                <a:latin typeface="Zilla Slab"/>
                <a:cs typeface="Poppins" panose="00000500000000000000" pitchFamily="2" charset="0"/>
              </a:rPr>
              <a:t>“Cashback has been such an amazing boost for our unit, we have a fabulous team of younger Leaders and girls, and are now back with four units under one roof on a Monday evening.  Cashback funding helped us take the Guides (and some older Brownies and Rangers who we invited to join) on the most fab weekend away in September.  These girls had been meeting with us outside, sometimes in the dark, cold and wet for many months during the pandemic, and to see them out in the glorious sunshine was just the best.”</a:t>
            </a:r>
            <a:endParaRPr lang="en-GB" dirty="0">
              <a:solidFill>
                <a:schemeClr val="bg1"/>
              </a:solidFill>
              <a:latin typeface="Zilla Slab"/>
              <a:cs typeface="Poppins" panose="00000500000000000000" pitchFamily="2" charset="0"/>
            </a:endParaRPr>
          </a:p>
          <a:p>
            <a:endParaRPr lang="en-US" sz="1600" dirty="0">
              <a:solidFill>
                <a:schemeClr val="bg1"/>
              </a:solidFill>
              <a:latin typeface="Zilla Slab"/>
              <a:cs typeface="Poppins" panose="00000500000000000000" pitchFamily="2" charset="0"/>
            </a:endParaRPr>
          </a:p>
          <a:p>
            <a:pPr algn="r"/>
            <a:r>
              <a:rPr lang="en-US" sz="1600" dirty="0">
                <a:solidFill>
                  <a:schemeClr val="bg1"/>
                </a:solidFill>
                <a:latin typeface="Zilla Slab"/>
                <a:cs typeface="Poppins" panose="00000500000000000000" pitchFamily="2" charset="0"/>
              </a:rPr>
              <a:t>4th Inverness (Methodist) Guide Unit</a:t>
            </a:r>
            <a:endParaRPr lang="en-GB" sz="1800" dirty="0">
              <a:solidFill>
                <a:schemeClr val="bg1"/>
              </a:solidFill>
              <a:latin typeface="Zilla Slab"/>
              <a:cs typeface="Poppins" panose="00000500000000000000" pitchFamily="2" charset="0"/>
            </a:endParaRPr>
          </a:p>
        </p:txBody>
      </p:sp>
      <p:pic>
        <p:nvPicPr>
          <p:cNvPr id="13" name="Picture 12" descr="A picture containing text, font, black and white, graphics&#10;&#10;Description automatically generated">
            <a:extLst>
              <a:ext uri="{FF2B5EF4-FFF2-40B4-BE49-F238E27FC236}">
                <a16:creationId xmlns:a16="http://schemas.microsoft.com/office/drawing/2014/main" id="{8B9D42FA-3DB2-0789-764F-76B6DB43FE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20570" y="6282175"/>
            <a:ext cx="1800663" cy="359162"/>
          </a:xfrm>
          <a:prstGeom prst="rect">
            <a:avLst/>
          </a:prstGeom>
        </p:spPr>
      </p:pic>
    </p:spTree>
    <p:extLst>
      <p:ext uri="{BB962C8B-B14F-4D97-AF65-F5344CB8AC3E}">
        <p14:creationId xmlns:p14="http://schemas.microsoft.com/office/powerpoint/2010/main" val="145542424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5621FC-B93C-41A0-AECA-33CC94003FB4}"/>
              </a:ext>
            </a:extLst>
          </p:cNvPr>
          <p:cNvSpPr>
            <a:spLocks noGrp="1"/>
          </p:cNvSpPr>
          <p:nvPr>
            <p:ph type="title"/>
          </p:nvPr>
        </p:nvSpPr>
        <p:spPr/>
        <p:txBody>
          <a:bodyPr/>
          <a:lstStyle/>
          <a:p>
            <a:r>
              <a:rPr lang="en-GB" sz="3600" dirty="0"/>
              <a:t>Introducing Generation CashBack Phase 6</a:t>
            </a:r>
          </a:p>
        </p:txBody>
      </p:sp>
      <p:sp>
        <p:nvSpPr>
          <p:cNvPr id="4" name="Footer Placeholder 3">
            <a:extLst>
              <a:ext uri="{FF2B5EF4-FFF2-40B4-BE49-F238E27FC236}">
                <a16:creationId xmlns:a16="http://schemas.microsoft.com/office/drawing/2014/main" id="{8F6169F4-BC7F-4B5E-9ED2-4F1958D0B477}"/>
              </a:ext>
            </a:extLst>
          </p:cNvPr>
          <p:cNvSpPr>
            <a:spLocks noGrp="1"/>
          </p:cNvSpPr>
          <p:nvPr>
            <p:ph type="ftr" sz="quarter" idx="11"/>
          </p:nvPr>
        </p:nvSpPr>
        <p:spPr/>
        <p:txBody>
          <a:bodyPr/>
          <a:lstStyle/>
          <a:p>
            <a:r>
              <a:rPr lang="en-GB" dirty="0"/>
              <a:t>Generation </a:t>
            </a:r>
            <a:r>
              <a:rPr lang="en-GB" dirty="0" err="1"/>
              <a:t>CashBack</a:t>
            </a:r>
            <a:r>
              <a:rPr lang="en-GB" dirty="0"/>
              <a:t> Phase 5 Celebration April 2020- March 2023 </a:t>
            </a:r>
          </a:p>
        </p:txBody>
      </p:sp>
      <p:sp>
        <p:nvSpPr>
          <p:cNvPr id="5" name="Slide Number Placeholder 4">
            <a:extLst>
              <a:ext uri="{FF2B5EF4-FFF2-40B4-BE49-F238E27FC236}">
                <a16:creationId xmlns:a16="http://schemas.microsoft.com/office/drawing/2014/main" id="{C603EA7A-556C-4A16-8150-282D03067E5F}"/>
              </a:ext>
            </a:extLst>
          </p:cNvPr>
          <p:cNvSpPr>
            <a:spLocks noGrp="1"/>
          </p:cNvSpPr>
          <p:nvPr>
            <p:ph type="sldNum" sz="quarter" idx="12"/>
          </p:nvPr>
        </p:nvSpPr>
        <p:spPr/>
        <p:txBody>
          <a:bodyPr/>
          <a:lstStyle/>
          <a:p>
            <a:fld id="{CBA53E11-492D-48B3-9F9B-09541CA2A39A}" type="slidenum">
              <a:rPr lang="en-GB" smtClean="0"/>
              <a:t>2</a:t>
            </a:fld>
            <a:endParaRPr lang="en-GB"/>
          </a:p>
        </p:txBody>
      </p:sp>
      <p:sp>
        <p:nvSpPr>
          <p:cNvPr id="8" name="Text Placeholder 7">
            <a:extLst>
              <a:ext uri="{FF2B5EF4-FFF2-40B4-BE49-F238E27FC236}">
                <a16:creationId xmlns:a16="http://schemas.microsoft.com/office/drawing/2014/main" id="{BC4F2898-DA8C-4698-AAD1-B125F14C8E52}"/>
              </a:ext>
            </a:extLst>
          </p:cNvPr>
          <p:cNvSpPr>
            <a:spLocks noGrp="1"/>
          </p:cNvSpPr>
          <p:nvPr>
            <p:ph type="body" sz="quarter" idx="13"/>
          </p:nvPr>
        </p:nvSpPr>
        <p:spPr>
          <a:xfrm>
            <a:off x="407987" y="1639389"/>
            <a:ext cx="10155238" cy="4016829"/>
          </a:xfrm>
        </p:spPr>
        <p:txBody>
          <a:bodyPr/>
          <a:lstStyle/>
          <a:p>
            <a:pPr marL="342900" indent="-342900">
              <a:buFont typeface="Arial" panose="020B0604020202020204" pitchFamily="34" charset="0"/>
              <a:buChar char="•"/>
            </a:pPr>
            <a:r>
              <a:rPr lang="en-US" dirty="0"/>
              <a:t>The CashBack for Communities Programme takes monies recovered through the Proceeds of Crime Act 2002 and invests them into community programmes, facilities and activities largely for young people.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The programme is designed to support the Scottish Government’s aim to tackle inequalities by having a greater focus on young people from areas of deprivation and other disadvantaged young people</a:t>
            </a:r>
            <a:r>
              <a:rPr lang="en-GB" dirty="0"/>
              <a:t>.</a:t>
            </a:r>
          </a:p>
          <a:p>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82214235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55621FC-B93C-41A0-AECA-33CC94003FB4}"/>
              </a:ext>
            </a:extLst>
          </p:cNvPr>
          <p:cNvSpPr>
            <a:spLocks noGrp="1"/>
          </p:cNvSpPr>
          <p:nvPr>
            <p:ph type="title"/>
          </p:nvPr>
        </p:nvSpPr>
        <p:spPr/>
        <p:txBody>
          <a:bodyPr/>
          <a:lstStyle/>
          <a:p>
            <a:r>
              <a:rPr lang="en-GB" sz="3600" dirty="0"/>
              <a:t>Introducing Generation CashBack Phase 6</a:t>
            </a:r>
          </a:p>
        </p:txBody>
      </p:sp>
      <p:sp>
        <p:nvSpPr>
          <p:cNvPr id="4" name="Footer Placeholder 3">
            <a:extLst>
              <a:ext uri="{FF2B5EF4-FFF2-40B4-BE49-F238E27FC236}">
                <a16:creationId xmlns:a16="http://schemas.microsoft.com/office/drawing/2014/main" id="{8F6169F4-BC7F-4B5E-9ED2-4F1958D0B477}"/>
              </a:ext>
            </a:extLst>
          </p:cNvPr>
          <p:cNvSpPr>
            <a:spLocks noGrp="1"/>
          </p:cNvSpPr>
          <p:nvPr>
            <p:ph type="ftr" sz="quarter" idx="11"/>
          </p:nvPr>
        </p:nvSpPr>
        <p:spPr/>
        <p:txBody>
          <a:bodyPr/>
          <a:lstStyle/>
          <a:p>
            <a:r>
              <a:rPr lang="en-GB" dirty="0"/>
              <a:t>Generation </a:t>
            </a:r>
            <a:r>
              <a:rPr lang="en-GB" dirty="0" err="1"/>
              <a:t>CashBack</a:t>
            </a:r>
            <a:r>
              <a:rPr lang="en-GB" dirty="0"/>
              <a:t> Phase 5 Celebration April 2020- March 2023 </a:t>
            </a:r>
          </a:p>
        </p:txBody>
      </p:sp>
      <p:sp>
        <p:nvSpPr>
          <p:cNvPr id="5" name="Slide Number Placeholder 4">
            <a:extLst>
              <a:ext uri="{FF2B5EF4-FFF2-40B4-BE49-F238E27FC236}">
                <a16:creationId xmlns:a16="http://schemas.microsoft.com/office/drawing/2014/main" id="{C603EA7A-556C-4A16-8150-282D03067E5F}"/>
              </a:ext>
            </a:extLst>
          </p:cNvPr>
          <p:cNvSpPr>
            <a:spLocks noGrp="1"/>
          </p:cNvSpPr>
          <p:nvPr>
            <p:ph type="sldNum" sz="quarter" idx="12"/>
          </p:nvPr>
        </p:nvSpPr>
        <p:spPr/>
        <p:txBody>
          <a:bodyPr/>
          <a:lstStyle/>
          <a:p>
            <a:fld id="{CBA53E11-492D-48B3-9F9B-09541CA2A39A}" type="slidenum">
              <a:rPr lang="en-GB" smtClean="0"/>
              <a:t>3</a:t>
            </a:fld>
            <a:endParaRPr lang="en-GB"/>
          </a:p>
        </p:txBody>
      </p:sp>
      <p:sp>
        <p:nvSpPr>
          <p:cNvPr id="8" name="Text Placeholder 7">
            <a:extLst>
              <a:ext uri="{FF2B5EF4-FFF2-40B4-BE49-F238E27FC236}">
                <a16:creationId xmlns:a16="http://schemas.microsoft.com/office/drawing/2014/main" id="{BC4F2898-DA8C-4698-AAD1-B125F14C8E52}"/>
              </a:ext>
            </a:extLst>
          </p:cNvPr>
          <p:cNvSpPr>
            <a:spLocks noGrp="1"/>
          </p:cNvSpPr>
          <p:nvPr>
            <p:ph type="body" sz="quarter" idx="13"/>
          </p:nvPr>
        </p:nvSpPr>
        <p:spPr>
          <a:xfrm>
            <a:off x="407987" y="1639389"/>
            <a:ext cx="9767979" cy="4016829"/>
          </a:xfrm>
        </p:spPr>
        <p:txBody>
          <a:bodyPr/>
          <a:lstStyle/>
          <a:p>
            <a:pPr marL="342900" indent="-342900">
              <a:buFont typeface="Arial" panose="020B0604020202020204" pitchFamily="34" charset="0"/>
              <a:buChar char="•"/>
            </a:pPr>
            <a:r>
              <a:rPr lang="en-US" dirty="0">
                <a:latin typeface="Poppins" panose="00000500000000000000" pitchFamily="2" charset="0"/>
              </a:rPr>
              <a:t>Generation CashBack Phase 6 runs from 1 April 2023 to 31 March 2026. </a:t>
            </a:r>
          </a:p>
          <a:p>
            <a:pPr marL="342900" indent="-342900">
              <a:buFont typeface="Arial" panose="020B0604020202020204" pitchFamily="34" charset="0"/>
              <a:buChar char="•"/>
            </a:pPr>
            <a:endParaRPr lang="en-US" dirty="0">
              <a:latin typeface="Poppins" panose="00000500000000000000" pitchFamily="2" charset="0"/>
            </a:endParaRPr>
          </a:p>
          <a:p>
            <a:pPr marL="342900" indent="-342900">
              <a:buFont typeface="Arial" panose="020B0604020202020204" pitchFamily="34" charset="0"/>
              <a:buChar char="•"/>
            </a:pPr>
            <a:r>
              <a:rPr lang="en-US" dirty="0">
                <a:latin typeface="Poppins" panose="00000500000000000000" pitchFamily="2" charset="0"/>
              </a:rPr>
              <a:t>It is delivered by a partnership consortium of four of the largest volunteer-led youth work </a:t>
            </a:r>
            <a:r>
              <a:rPr lang="en-US" dirty="0" err="1">
                <a:latin typeface="Poppins" panose="00000500000000000000" pitchFamily="2" charset="0"/>
              </a:rPr>
              <a:t>organisations</a:t>
            </a:r>
            <a:r>
              <a:rPr lang="en-US" dirty="0">
                <a:latin typeface="Poppins" panose="00000500000000000000" pitchFamily="2" charset="0"/>
              </a:rPr>
              <a:t> in Scotland, comprising of: Scouts Scotland, Girlguiding Scotland, The Boys’ Brigade Scotland, and Youth Scotland. </a:t>
            </a:r>
          </a:p>
          <a:p>
            <a:endParaRPr lang="en-US" dirty="0">
              <a:latin typeface="Poppins" panose="00000500000000000000" pitchFamily="2" charset="0"/>
            </a:endParaRPr>
          </a:p>
          <a:p>
            <a:pPr marL="342900" indent="-342900">
              <a:buFont typeface="Arial" panose="020B0604020202020204" pitchFamily="34" charset="0"/>
              <a:buChar char="•"/>
            </a:pPr>
            <a:r>
              <a:rPr lang="en-US" dirty="0">
                <a:latin typeface="Poppins" panose="00000500000000000000" pitchFamily="2" charset="0"/>
              </a:rPr>
              <a:t>It centres around two main strands of project delivery (‘Grow’ and ‘Lead’) tasked with growing membership and increasing engagement in disadvantaged </a:t>
            </a:r>
            <a:r>
              <a:rPr lang="en-US" dirty="0"/>
              <a:t>communities</a:t>
            </a:r>
            <a:endParaRPr lang="en-US" b="0" i="0" u="none" strike="noStrike" baseline="0" dirty="0">
              <a:latin typeface="Poppins" panose="00000500000000000000" pitchFamily="2" charset="0"/>
            </a:endParaRPr>
          </a:p>
          <a:p>
            <a:pPr marL="342900" indent="-342900">
              <a:buFont typeface="Arial" panose="020B0604020202020204" pitchFamily="34" charset="0"/>
              <a:buChar char="•"/>
            </a:pPr>
            <a:endParaRPr lang="en-US" dirty="0">
              <a:latin typeface="Poppins" panose="00000500000000000000" pitchFamily="2" charset="0"/>
            </a:endParaRP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01535385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 font, black and white, graphics&#10;&#10;Description automatically generated">
            <a:extLst>
              <a:ext uri="{FF2B5EF4-FFF2-40B4-BE49-F238E27FC236}">
                <a16:creationId xmlns:a16="http://schemas.microsoft.com/office/drawing/2014/main" id="{4FCECC13-6C7F-A77F-A992-6FBFE78976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0537" y="6264217"/>
            <a:ext cx="1980729" cy="395078"/>
          </a:xfrm>
          <a:prstGeom prst="rect">
            <a:avLst/>
          </a:prstGeom>
        </p:spPr>
      </p:pic>
      <p:sp>
        <p:nvSpPr>
          <p:cNvPr id="5" name="TextBox 4">
            <a:extLst>
              <a:ext uri="{FF2B5EF4-FFF2-40B4-BE49-F238E27FC236}">
                <a16:creationId xmlns:a16="http://schemas.microsoft.com/office/drawing/2014/main" id="{2DF8D039-C094-0C5A-B52B-46E1B633D700}"/>
              </a:ext>
            </a:extLst>
          </p:cNvPr>
          <p:cNvSpPr txBox="1"/>
          <p:nvPr/>
        </p:nvSpPr>
        <p:spPr>
          <a:xfrm>
            <a:off x="407987" y="1113698"/>
            <a:ext cx="11376025" cy="4893647"/>
          </a:xfrm>
          <a:prstGeom prst="rect">
            <a:avLst/>
          </a:prstGeom>
          <a:noFill/>
        </p:spPr>
        <p:txBody>
          <a:bodyPr wrap="square">
            <a:spAutoFit/>
          </a:bodyPr>
          <a:lstStyle/>
          <a:p>
            <a:pPr marL="342900" indent="-342900" algn="l">
              <a:buFont typeface="Arial" panose="020B0604020202020204" pitchFamily="34" charset="0"/>
              <a:buChar char="•"/>
            </a:pPr>
            <a:endParaRPr lang="en-GB" sz="2400" b="0" i="0" u="none" strike="noStrike" baseline="0" dirty="0">
              <a:solidFill>
                <a:schemeClr val="tx2"/>
              </a:solidFill>
              <a:latin typeface="Poppins" panose="00000500000000000000" pitchFamily="2" charset="0"/>
            </a:endParaRPr>
          </a:p>
          <a:p>
            <a:pPr marL="285750" indent="-285750">
              <a:buFont typeface="Arial" panose="020B0604020202020204" pitchFamily="34" charset="0"/>
              <a:buChar char="•"/>
            </a:pPr>
            <a:r>
              <a:rPr lang="en-US" sz="2400" b="0" i="0" u="none" strike="noStrike" baseline="0" dirty="0">
                <a:solidFill>
                  <a:schemeClr val="tx2"/>
                </a:solidFill>
                <a:latin typeface="Poppins" panose="00000500000000000000" pitchFamily="2" charset="0"/>
              </a:rPr>
              <a:t>Young people are diverted from antisocial, criminal behaviour and involvement with the criminal justice system </a:t>
            </a:r>
          </a:p>
          <a:p>
            <a:endParaRPr lang="en-US" sz="2400" b="0" i="0" u="none" strike="noStrike" baseline="0" dirty="0">
              <a:solidFill>
                <a:schemeClr val="tx2"/>
              </a:solidFill>
              <a:latin typeface="Poppins" panose="00000500000000000000" pitchFamily="2" charset="0"/>
            </a:endParaRPr>
          </a:p>
          <a:p>
            <a:pPr marL="285750" indent="-285750">
              <a:buFont typeface="Arial" panose="020B0604020202020204" pitchFamily="34" charset="0"/>
              <a:buChar char="•"/>
            </a:pPr>
            <a:r>
              <a:rPr lang="en-US" sz="2400" b="0" i="0" u="none" strike="noStrike" baseline="0" dirty="0">
                <a:solidFill>
                  <a:schemeClr val="tx2"/>
                </a:solidFill>
                <a:latin typeface="Poppins" panose="00000500000000000000" pitchFamily="2" charset="0"/>
              </a:rPr>
              <a:t>Young people participate in activity which improves their learning, employability and employment options (positive destinations) </a:t>
            </a:r>
          </a:p>
          <a:p>
            <a:pPr marL="285750" indent="-285750">
              <a:buFont typeface="Arial" panose="020B0604020202020204" pitchFamily="34" charset="0"/>
              <a:buChar char="•"/>
            </a:pPr>
            <a:endParaRPr lang="en-US" sz="2400" b="0" i="0" u="none" strike="noStrike" baseline="0" dirty="0">
              <a:solidFill>
                <a:schemeClr val="tx2"/>
              </a:solidFill>
              <a:latin typeface="Poppins" panose="00000500000000000000" pitchFamily="2" charset="0"/>
            </a:endParaRPr>
          </a:p>
          <a:p>
            <a:pPr marL="285750" indent="-285750">
              <a:buFont typeface="Arial" panose="020B0604020202020204" pitchFamily="34" charset="0"/>
              <a:buChar char="•"/>
            </a:pPr>
            <a:r>
              <a:rPr lang="en-US" sz="2400" b="0" i="0" u="none" strike="noStrike" baseline="0" dirty="0">
                <a:solidFill>
                  <a:schemeClr val="tx2"/>
                </a:solidFill>
                <a:latin typeface="Poppins" panose="00000500000000000000" pitchFamily="2" charset="0"/>
              </a:rPr>
              <a:t>Young people’s health, mental health and wellbeing improves </a:t>
            </a:r>
          </a:p>
          <a:p>
            <a:endParaRPr lang="en-US" sz="2400" b="0" i="0" u="none" strike="noStrike" baseline="0" dirty="0">
              <a:solidFill>
                <a:schemeClr val="tx2"/>
              </a:solidFill>
              <a:latin typeface="Poppins" panose="00000500000000000000" pitchFamily="2" charset="0"/>
            </a:endParaRPr>
          </a:p>
          <a:p>
            <a:pPr marL="285750" indent="-285750">
              <a:buFont typeface="Arial" panose="020B0604020202020204" pitchFamily="34" charset="0"/>
              <a:buChar char="•"/>
            </a:pPr>
            <a:r>
              <a:rPr lang="en-US" sz="2400" b="0" i="0" u="none" strike="noStrike" baseline="0" dirty="0">
                <a:solidFill>
                  <a:schemeClr val="tx2"/>
                </a:solidFill>
                <a:latin typeface="Poppins" panose="00000500000000000000" pitchFamily="2" charset="0"/>
              </a:rPr>
              <a:t>Young people contribute positively to their communities </a:t>
            </a:r>
          </a:p>
          <a:p>
            <a:pPr marL="285750" indent="-285750">
              <a:buFont typeface="Arial" panose="020B0604020202020204" pitchFamily="34" charset="0"/>
              <a:buChar char="•"/>
            </a:pPr>
            <a:endParaRPr lang="en-US" sz="2400" b="0" i="0" u="none" strike="noStrike" baseline="0" dirty="0">
              <a:solidFill>
                <a:schemeClr val="tx2"/>
              </a:solidFill>
              <a:latin typeface="Poppins" panose="00000500000000000000" pitchFamily="2" charset="0"/>
            </a:endParaRPr>
          </a:p>
          <a:p>
            <a:pPr marL="285750" indent="-285750">
              <a:buFont typeface="Arial" panose="020B0604020202020204" pitchFamily="34" charset="0"/>
              <a:buChar char="•"/>
            </a:pPr>
            <a:r>
              <a:rPr lang="en-US" sz="2400" b="0" i="0" u="none" strike="noStrike" baseline="0" dirty="0">
                <a:solidFill>
                  <a:schemeClr val="tx2"/>
                </a:solidFill>
                <a:latin typeface="Poppins" panose="00000500000000000000" pitchFamily="2" charset="0"/>
              </a:rPr>
              <a:t>Young people build their personal skills, resilience, and benefit from strengthened support networks and reduce risk taking behaviour </a:t>
            </a:r>
          </a:p>
        </p:txBody>
      </p:sp>
      <p:sp>
        <p:nvSpPr>
          <p:cNvPr id="6" name="Title 5">
            <a:extLst>
              <a:ext uri="{FF2B5EF4-FFF2-40B4-BE49-F238E27FC236}">
                <a16:creationId xmlns:a16="http://schemas.microsoft.com/office/drawing/2014/main" id="{6148C7E2-7160-FEC4-534E-43E05AEB6ADD}"/>
              </a:ext>
            </a:extLst>
          </p:cNvPr>
          <p:cNvSpPr>
            <a:spLocks noGrp="1"/>
          </p:cNvSpPr>
          <p:nvPr>
            <p:ph type="title"/>
          </p:nvPr>
        </p:nvSpPr>
        <p:spPr/>
        <p:txBody>
          <a:bodyPr/>
          <a:lstStyle/>
          <a:p>
            <a:r>
              <a:rPr lang="en-GB" dirty="0"/>
              <a:t>Generation CashBack </a:t>
            </a:r>
          </a:p>
        </p:txBody>
      </p:sp>
      <p:sp>
        <p:nvSpPr>
          <p:cNvPr id="9" name="Text Placeholder 8">
            <a:extLst>
              <a:ext uri="{FF2B5EF4-FFF2-40B4-BE49-F238E27FC236}">
                <a16:creationId xmlns:a16="http://schemas.microsoft.com/office/drawing/2014/main" id="{A09D0D5C-5A81-5C3B-4BA7-CF9EC5871B27}"/>
              </a:ext>
            </a:extLst>
          </p:cNvPr>
          <p:cNvSpPr>
            <a:spLocks noGrp="1"/>
          </p:cNvSpPr>
          <p:nvPr>
            <p:ph type="body" sz="quarter" idx="13"/>
          </p:nvPr>
        </p:nvSpPr>
        <p:spPr/>
        <p:txBody>
          <a:bodyPr/>
          <a:lstStyle/>
          <a:p>
            <a:r>
              <a:rPr lang="en-GB" dirty="0"/>
              <a:t>Outcomes for Phase 6</a:t>
            </a:r>
          </a:p>
        </p:txBody>
      </p:sp>
    </p:spTree>
    <p:extLst>
      <p:ext uri="{BB962C8B-B14F-4D97-AF65-F5344CB8AC3E}">
        <p14:creationId xmlns:p14="http://schemas.microsoft.com/office/powerpoint/2010/main" val="9467245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 font, black and white, graphics&#10;&#10;Description automatically generated">
            <a:extLst>
              <a:ext uri="{FF2B5EF4-FFF2-40B4-BE49-F238E27FC236}">
                <a16:creationId xmlns:a16="http://schemas.microsoft.com/office/drawing/2014/main" id="{4FCECC13-6C7F-A77F-A992-6FBFE78976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0537" y="6264217"/>
            <a:ext cx="1980729" cy="395078"/>
          </a:xfrm>
          <a:prstGeom prst="rect">
            <a:avLst/>
          </a:prstGeom>
        </p:spPr>
      </p:pic>
      <p:sp>
        <p:nvSpPr>
          <p:cNvPr id="6" name="Title 5">
            <a:extLst>
              <a:ext uri="{FF2B5EF4-FFF2-40B4-BE49-F238E27FC236}">
                <a16:creationId xmlns:a16="http://schemas.microsoft.com/office/drawing/2014/main" id="{6148C7E2-7160-FEC4-534E-43E05AEB6ADD}"/>
              </a:ext>
            </a:extLst>
          </p:cNvPr>
          <p:cNvSpPr>
            <a:spLocks noGrp="1"/>
          </p:cNvSpPr>
          <p:nvPr>
            <p:ph type="title"/>
          </p:nvPr>
        </p:nvSpPr>
        <p:spPr/>
        <p:txBody>
          <a:bodyPr/>
          <a:lstStyle/>
          <a:p>
            <a:r>
              <a:rPr lang="en-GB" sz="4000" dirty="0"/>
              <a:t>GROW</a:t>
            </a:r>
            <a:endParaRPr lang="en-GB" dirty="0"/>
          </a:p>
        </p:txBody>
      </p:sp>
      <p:sp>
        <p:nvSpPr>
          <p:cNvPr id="2" name="Content Placeholder 1">
            <a:extLst>
              <a:ext uri="{FF2B5EF4-FFF2-40B4-BE49-F238E27FC236}">
                <a16:creationId xmlns:a16="http://schemas.microsoft.com/office/drawing/2014/main" id="{BD2D35F4-5BFC-CF74-0FED-A8F9AEFC0C66}"/>
              </a:ext>
            </a:extLst>
          </p:cNvPr>
          <p:cNvSpPr txBox="1">
            <a:spLocks/>
          </p:cNvSpPr>
          <p:nvPr/>
        </p:nvSpPr>
        <p:spPr>
          <a:xfrm>
            <a:off x="407986" y="1412876"/>
            <a:ext cx="11376025" cy="4464050"/>
          </a:xfrm>
          <a:prstGeom prst="rect">
            <a:avLst/>
          </a:prstGeom>
        </p:spPr>
        <p:txBody>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b="0" kern="1200">
                <a:solidFill>
                  <a:schemeClr val="accent1"/>
                </a:solidFill>
                <a:latin typeface="Poppins SemiBold" panose="00000700000000000000" pitchFamily="2" charset="0"/>
                <a:ea typeface="+mn-ea"/>
                <a:cs typeface="Poppins SemiBold" panose="00000700000000000000" pitchFamily="2" charset="0"/>
              </a:defRPr>
            </a:lvl2pPr>
            <a:lvl3pPr marL="0" indent="0" algn="l" defTabSz="914400" rtl="0" eaLnBrk="1" latinLnBrk="0" hangingPunct="1">
              <a:lnSpc>
                <a:spcPct val="100000"/>
              </a:lnSpc>
              <a:spcBef>
                <a:spcPts val="1200"/>
              </a:spcBef>
              <a:spcAft>
                <a:spcPts val="1200"/>
              </a:spcAft>
              <a:buFont typeface="Arial" panose="020B0604020202020204" pitchFamily="34" charset="0"/>
              <a:buNone/>
              <a:defRPr sz="2000" b="1" kern="1200">
                <a:solidFill>
                  <a:schemeClr val="tx2"/>
                </a:solidFill>
                <a:latin typeface="+mj-lt"/>
                <a:ea typeface="+mn-ea"/>
                <a:cs typeface="+mn-cs"/>
              </a:defRPr>
            </a:lvl3pPr>
            <a:lvl4pPr marL="36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4pPr>
            <a:lvl5pPr marL="72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t>Our Development Officer will help new and existing units to grow their offer for girls. Using a needs-analysis approach, the Development Officer will support Grow units to increase their focus on tackling anti-social behaviour and delivering diversionary activity. Their support includes helping groups recruit new volunteers, upskilling youth workers to meet these needs, delivering new activities, providing information and advice, as well as providing access to small scale capacity-building funding for essential resources and running costs. </a:t>
            </a:r>
            <a:endParaRPr lang="en-GB" sz="2800" dirty="0"/>
          </a:p>
          <a:p>
            <a:endParaRPr lang="en-GB" dirty="0"/>
          </a:p>
        </p:txBody>
      </p:sp>
    </p:spTree>
    <p:extLst>
      <p:ext uri="{BB962C8B-B14F-4D97-AF65-F5344CB8AC3E}">
        <p14:creationId xmlns:p14="http://schemas.microsoft.com/office/powerpoint/2010/main" val="351182454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 font, black and white, graphics&#10;&#10;Description automatically generated">
            <a:extLst>
              <a:ext uri="{FF2B5EF4-FFF2-40B4-BE49-F238E27FC236}">
                <a16:creationId xmlns:a16="http://schemas.microsoft.com/office/drawing/2014/main" id="{4FCECC13-6C7F-A77F-A992-6FBFE78976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0537" y="6264217"/>
            <a:ext cx="1980729" cy="395078"/>
          </a:xfrm>
          <a:prstGeom prst="rect">
            <a:avLst/>
          </a:prstGeom>
        </p:spPr>
      </p:pic>
      <p:sp>
        <p:nvSpPr>
          <p:cNvPr id="6" name="Title 5">
            <a:extLst>
              <a:ext uri="{FF2B5EF4-FFF2-40B4-BE49-F238E27FC236}">
                <a16:creationId xmlns:a16="http://schemas.microsoft.com/office/drawing/2014/main" id="{6148C7E2-7160-FEC4-534E-43E05AEB6ADD}"/>
              </a:ext>
            </a:extLst>
          </p:cNvPr>
          <p:cNvSpPr>
            <a:spLocks noGrp="1"/>
          </p:cNvSpPr>
          <p:nvPr>
            <p:ph type="title"/>
          </p:nvPr>
        </p:nvSpPr>
        <p:spPr/>
        <p:txBody>
          <a:bodyPr/>
          <a:lstStyle/>
          <a:p>
            <a:r>
              <a:rPr lang="en-GB" sz="4000" dirty="0"/>
              <a:t>LEAD</a:t>
            </a:r>
            <a:endParaRPr lang="en-GB" dirty="0"/>
          </a:p>
        </p:txBody>
      </p:sp>
      <p:sp>
        <p:nvSpPr>
          <p:cNvPr id="2" name="Content Placeholder 1">
            <a:extLst>
              <a:ext uri="{FF2B5EF4-FFF2-40B4-BE49-F238E27FC236}">
                <a16:creationId xmlns:a16="http://schemas.microsoft.com/office/drawing/2014/main" id="{BD2D35F4-5BFC-CF74-0FED-A8F9AEFC0C66}"/>
              </a:ext>
            </a:extLst>
          </p:cNvPr>
          <p:cNvSpPr txBox="1">
            <a:spLocks/>
          </p:cNvSpPr>
          <p:nvPr/>
        </p:nvSpPr>
        <p:spPr>
          <a:xfrm>
            <a:off x="407986" y="1412876"/>
            <a:ext cx="11376025" cy="4464050"/>
          </a:xfrm>
          <a:prstGeom prst="rect">
            <a:avLst/>
          </a:prstGeom>
        </p:spPr>
        <p:txBody>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b="0" kern="1200">
                <a:solidFill>
                  <a:schemeClr val="accent1"/>
                </a:solidFill>
                <a:latin typeface="Poppins SemiBold" panose="00000700000000000000" pitchFamily="2" charset="0"/>
                <a:ea typeface="+mn-ea"/>
                <a:cs typeface="Poppins SemiBold" panose="00000700000000000000" pitchFamily="2" charset="0"/>
              </a:defRPr>
            </a:lvl2pPr>
            <a:lvl3pPr marL="0" indent="0" algn="l" defTabSz="914400" rtl="0" eaLnBrk="1" latinLnBrk="0" hangingPunct="1">
              <a:lnSpc>
                <a:spcPct val="100000"/>
              </a:lnSpc>
              <a:spcBef>
                <a:spcPts val="1200"/>
              </a:spcBef>
              <a:spcAft>
                <a:spcPts val="1200"/>
              </a:spcAft>
              <a:buFont typeface="Arial" panose="020B0604020202020204" pitchFamily="34" charset="0"/>
              <a:buNone/>
              <a:defRPr sz="2000" b="1" kern="1200">
                <a:solidFill>
                  <a:schemeClr val="tx2"/>
                </a:solidFill>
                <a:latin typeface="+mj-lt"/>
                <a:ea typeface="+mn-ea"/>
                <a:cs typeface="+mn-cs"/>
              </a:defRPr>
            </a:lvl3pPr>
            <a:lvl4pPr marL="36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4pPr>
            <a:lvl5pPr marL="72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dirty="0"/>
              <a:t>The Lead strand supports disadvantaged young people to learn and develop new skills which improve their educational and employability options. Young people are supported to put these skills into practice in their communities, developing their leadership skills, while working toward a range of awards. These awards are designed to meet girl’s needs; enabling them to develop their pathways into further learning and employment.</a:t>
            </a:r>
            <a:endParaRPr lang="en-GB" sz="2800" dirty="0"/>
          </a:p>
        </p:txBody>
      </p:sp>
    </p:spTree>
    <p:extLst>
      <p:ext uri="{BB962C8B-B14F-4D97-AF65-F5344CB8AC3E}">
        <p14:creationId xmlns:p14="http://schemas.microsoft.com/office/powerpoint/2010/main" val="171234333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 font, black and white, graphics&#10;&#10;Description automatically generated">
            <a:extLst>
              <a:ext uri="{FF2B5EF4-FFF2-40B4-BE49-F238E27FC236}">
                <a16:creationId xmlns:a16="http://schemas.microsoft.com/office/drawing/2014/main" id="{4FCECC13-6C7F-A77F-A992-6FBFE78976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0537" y="6264217"/>
            <a:ext cx="1980729" cy="395078"/>
          </a:xfrm>
          <a:prstGeom prst="rect">
            <a:avLst/>
          </a:prstGeom>
        </p:spPr>
      </p:pic>
      <p:sp>
        <p:nvSpPr>
          <p:cNvPr id="6" name="Title 5">
            <a:extLst>
              <a:ext uri="{FF2B5EF4-FFF2-40B4-BE49-F238E27FC236}">
                <a16:creationId xmlns:a16="http://schemas.microsoft.com/office/drawing/2014/main" id="{6148C7E2-7160-FEC4-534E-43E05AEB6ADD}"/>
              </a:ext>
            </a:extLst>
          </p:cNvPr>
          <p:cNvSpPr>
            <a:spLocks noGrp="1"/>
          </p:cNvSpPr>
          <p:nvPr>
            <p:ph type="title"/>
          </p:nvPr>
        </p:nvSpPr>
        <p:spPr/>
        <p:txBody>
          <a:bodyPr/>
          <a:lstStyle/>
          <a:p>
            <a:r>
              <a:rPr lang="en-GB" dirty="0"/>
              <a:t>Project eligibility  </a:t>
            </a:r>
            <a:endParaRPr lang="en-GB" sz="1800" dirty="0"/>
          </a:p>
        </p:txBody>
      </p:sp>
      <p:sp>
        <p:nvSpPr>
          <p:cNvPr id="2" name="Content Placeholder 1">
            <a:extLst>
              <a:ext uri="{FF2B5EF4-FFF2-40B4-BE49-F238E27FC236}">
                <a16:creationId xmlns:a16="http://schemas.microsoft.com/office/drawing/2014/main" id="{BD2D35F4-5BFC-CF74-0FED-A8F9AEFC0C66}"/>
              </a:ext>
            </a:extLst>
          </p:cNvPr>
          <p:cNvSpPr txBox="1">
            <a:spLocks/>
          </p:cNvSpPr>
          <p:nvPr/>
        </p:nvSpPr>
        <p:spPr>
          <a:xfrm>
            <a:off x="407986" y="1412876"/>
            <a:ext cx="11376025" cy="4464050"/>
          </a:xfrm>
          <a:prstGeom prst="rect">
            <a:avLst/>
          </a:prstGeom>
        </p:spPr>
        <p:txBody>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b="0" kern="1200">
                <a:solidFill>
                  <a:schemeClr val="accent1"/>
                </a:solidFill>
                <a:latin typeface="Poppins SemiBold" panose="00000700000000000000" pitchFamily="2" charset="0"/>
                <a:ea typeface="+mn-ea"/>
                <a:cs typeface="Poppins SemiBold" panose="00000700000000000000" pitchFamily="2" charset="0"/>
              </a:defRPr>
            </a:lvl2pPr>
            <a:lvl3pPr marL="0" indent="0" algn="l" defTabSz="914400" rtl="0" eaLnBrk="1" latinLnBrk="0" hangingPunct="1">
              <a:lnSpc>
                <a:spcPct val="100000"/>
              </a:lnSpc>
              <a:spcBef>
                <a:spcPts val="1200"/>
              </a:spcBef>
              <a:spcAft>
                <a:spcPts val="1200"/>
              </a:spcAft>
              <a:buFont typeface="Arial" panose="020B0604020202020204" pitchFamily="34" charset="0"/>
              <a:buNone/>
              <a:defRPr sz="2000" b="1" kern="1200">
                <a:solidFill>
                  <a:schemeClr val="tx2"/>
                </a:solidFill>
                <a:latin typeface="+mj-lt"/>
                <a:ea typeface="+mn-ea"/>
                <a:cs typeface="+mn-cs"/>
              </a:defRPr>
            </a:lvl3pPr>
            <a:lvl4pPr marL="36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4pPr>
            <a:lvl5pPr marL="72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800" dirty="0"/>
          </a:p>
        </p:txBody>
      </p:sp>
      <p:sp>
        <p:nvSpPr>
          <p:cNvPr id="3" name="TextBox 2">
            <a:extLst>
              <a:ext uri="{FF2B5EF4-FFF2-40B4-BE49-F238E27FC236}">
                <a16:creationId xmlns:a16="http://schemas.microsoft.com/office/drawing/2014/main" id="{3C278542-B9E5-289C-E4B8-375AD149F8EE}"/>
              </a:ext>
            </a:extLst>
          </p:cNvPr>
          <p:cNvSpPr txBox="1"/>
          <p:nvPr/>
        </p:nvSpPr>
        <p:spPr>
          <a:xfrm>
            <a:off x="407986" y="1001238"/>
            <a:ext cx="11376025" cy="5262979"/>
          </a:xfrm>
          <a:prstGeom prst="rect">
            <a:avLst/>
          </a:prstGeom>
          <a:noFill/>
        </p:spPr>
        <p:txBody>
          <a:bodyPr wrap="square">
            <a:spAutoFit/>
          </a:bodyPr>
          <a:lstStyle/>
          <a:p>
            <a:pPr marL="342900" indent="-342900" algn="l">
              <a:buFont typeface="Arial" panose="020B0604020202020204" pitchFamily="34" charset="0"/>
              <a:buChar char="•"/>
            </a:pPr>
            <a:r>
              <a:rPr lang="en-GB" sz="2400" dirty="0">
                <a:solidFill>
                  <a:schemeClr val="tx2"/>
                </a:solidFill>
                <a:latin typeface="Poppins" panose="00000500000000000000" pitchFamily="2" charset="0"/>
              </a:rPr>
              <a:t>Development Officer will support units to identify whether they are a good fit for the project. If CashBack isn’t the best option, units will be diverted to other sources of support – so still worth asking if unsure! </a:t>
            </a:r>
          </a:p>
          <a:p>
            <a:pPr marL="342900" indent="-342900" algn="l">
              <a:buFont typeface="Arial" panose="020B0604020202020204" pitchFamily="34" charset="0"/>
              <a:buChar char="•"/>
            </a:pPr>
            <a:endParaRPr lang="en-GB" sz="2400" dirty="0">
              <a:solidFill>
                <a:schemeClr val="tx2"/>
              </a:solidFill>
              <a:latin typeface="Poppins" panose="00000500000000000000" pitchFamily="2" charset="0"/>
            </a:endParaRPr>
          </a:p>
          <a:p>
            <a:pPr marL="342900" indent="-342900" algn="l">
              <a:buFont typeface="Arial" panose="020B0604020202020204" pitchFamily="34" charset="0"/>
              <a:buChar char="•"/>
            </a:pPr>
            <a:r>
              <a:rPr lang="en-GB" sz="2400" dirty="0">
                <a:solidFill>
                  <a:schemeClr val="tx2"/>
                </a:solidFill>
                <a:latin typeface="Poppins" panose="00000500000000000000" pitchFamily="2" charset="0"/>
              </a:rPr>
              <a:t>Criteria is set by Scottish Government:</a:t>
            </a:r>
          </a:p>
          <a:p>
            <a:pPr marL="800100" lvl="1" indent="-342900">
              <a:buFont typeface="Arial" panose="020B0604020202020204" pitchFamily="34" charset="0"/>
              <a:buChar char="•"/>
            </a:pPr>
            <a:r>
              <a:rPr lang="en-GB" sz="2400" b="1" dirty="0">
                <a:solidFill>
                  <a:schemeClr val="accent2"/>
                </a:solidFill>
                <a:latin typeface="Poppins" panose="00000500000000000000" pitchFamily="2" charset="0"/>
              </a:rPr>
              <a:t>Guide and Ranger units only </a:t>
            </a:r>
          </a:p>
          <a:p>
            <a:pPr marL="800100" lvl="1" indent="-342900">
              <a:buFont typeface="Arial" panose="020B0604020202020204" pitchFamily="34" charset="0"/>
              <a:buChar char="•"/>
            </a:pPr>
            <a:r>
              <a:rPr lang="en-GB" sz="2400" b="1" dirty="0">
                <a:solidFill>
                  <a:schemeClr val="accent2"/>
                </a:solidFill>
                <a:latin typeface="Poppins" panose="00000500000000000000" pitchFamily="2" charset="0"/>
              </a:rPr>
              <a:t>Units meeting in areas of deprivation and/or including girls from most deprived areas of each local authority </a:t>
            </a:r>
          </a:p>
          <a:p>
            <a:pPr marL="800100" lvl="1" indent="-342900">
              <a:buFont typeface="Arial" panose="020B0604020202020204" pitchFamily="34" charset="0"/>
              <a:buChar char="•"/>
            </a:pPr>
            <a:r>
              <a:rPr lang="en-GB" sz="2400" b="1" dirty="0">
                <a:solidFill>
                  <a:schemeClr val="accent2"/>
                </a:solidFill>
                <a:latin typeface="Poppins" panose="00000500000000000000" pitchFamily="2" charset="0"/>
              </a:rPr>
              <a:t>May also be able to include less deprived units that include girls that have been impacted by Adverse Childhood Experiences or trauma </a:t>
            </a:r>
          </a:p>
          <a:p>
            <a:pPr marL="800100" lvl="1" indent="-342900">
              <a:buFont typeface="Arial" panose="020B0604020202020204" pitchFamily="34" charset="0"/>
              <a:buChar char="•"/>
            </a:pPr>
            <a:endParaRPr lang="en-GB" sz="2400" dirty="0">
              <a:solidFill>
                <a:schemeClr val="tx2"/>
              </a:solidFill>
              <a:latin typeface="Poppins" panose="00000500000000000000" pitchFamily="2" charset="0"/>
            </a:endParaRPr>
          </a:p>
          <a:p>
            <a:pPr marL="342900" indent="-342900">
              <a:buFont typeface="Arial" panose="020B0604020202020204" pitchFamily="34" charset="0"/>
              <a:buChar char="•"/>
            </a:pPr>
            <a:r>
              <a:rPr lang="en-GB" sz="2400" dirty="0">
                <a:solidFill>
                  <a:schemeClr val="tx2"/>
                </a:solidFill>
                <a:latin typeface="Poppins" panose="00000500000000000000" pitchFamily="2" charset="0"/>
              </a:rPr>
              <a:t>Unit must be able to commit to participating in Grow, Lead and evaluation activities. </a:t>
            </a:r>
          </a:p>
        </p:txBody>
      </p:sp>
    </p:spTree>
    <p:extLst>
      <p:ext uri="{BB962C8B-B14F-4D97-AF65-F5344CB8AC3E}">
        <p14:creationId xmlns:p14="http://schemas.microsoft.com/office/powerpoint/2010/main" val="232676486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 font, black and white, graphics&#10;&#10;Description automatically generated">
            <a:extLst>
              <a:ext uri="{FF2B5EF4-FFF2-40B4-BE49-F238E27FC236}">
                <a16:creationId xmlns:a16="http://schemas.microsoft.com/office/drawing/2014/main" id="{4FCECC13-6C7F-A77F-A992-6FBFE78976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0537" y="6264217"/>
            <a:ext cx="1980729" cy="395078"/>
          </a:xfrm>
          <a:prstGeom prst="rect">
            <a:avLst/>
          </a:prstGeom>
        </p:spPr>
      </p:pic>
      <p:sp>
        <p:nvSpPr>
          <p:cNvPr id="6" name="Title 5">
            <a:extLst>
              <a:ext uri="{FF2B5EF4-FFF2-40B4-BE49-F238E27FC236}">
                <a16:creationId xmlns:a16="http://schemas.microsoft.com/office/drawing/2014/main" id="{6148C7E2-7160-FEC4-534E-43E05AEB6ADD}"/>
              </a:ext>
            </a:extLst>
          </p:cNvPr>
          <p:cNvSpPr>
            <a:spLocks noGrp="1"/>
          </p:cNvSpPr>
          <p:nvPr>
            <p:ph type="title"/>
          </p:nvPr>
        </p:nvSpPr>
        <p:spPr/>
        <p:txBody>
          <a:bodyPr/>
          <a:lstStyle/>
          <a:p>
            <a:r>
              <a:rPr lang="en-GB" dirty="0"/>
              <a:t>How is CashBack unique? </a:t>
            </a:r>
          </a:p>
        </p:txBody>
      </p:sp>
      <p:sp>
        <p:nvSpPr>
          <p:cNvPr id="5" name="Text Placeholder 4">
            <a:extLst>
              <a:ext uri="{FF2B5EF4-FFF2-40B4-BE49-F238E27FC236}">
                <a16:creationId xmlns:a16="http://schemas.microsoft.com/office/drawing/2014/main" id="{E2DC43ED-070F-4554-EAF2-2B1BA144AB84}"/>
              </a:ext>
            </a:extLst>
          </p:cNvPr>
          <p:cNvSpPr>
            <a:spLocks noGrp="1"/>
          </p:cNvSpPr>
          <p:nvPr>
            <p:ph type="body" sz="quarter" idx="13"/>
          </p:nvPr>
        </p:nvSpPr>
        <p:spPr/>
        <p:txBody>
          <a:bodyPr/>
          <a:lstStyle/>
          <a:p>
            <a:r>
              <a:rPr lang="en-GB" dirty="0"/>
              <a:t>A holistic package of support rather than a grant programme</a:t>
            </a:r>
          </a:p>
        </p:txBody>
      </p:sp>
      <p:sp>
        <p:nvSpPr>
          <p:cNvPr id="2" name="Content Placeholder 1">
            <a:extLst>
              <a:ext uri="{FF2B5EF4-FFF2-40B4-BE49-F238E27FC236}">
                <a16:creationId xmlns:a16="http://schemas.microsoft.com/office/drawing/2014/main" id="{BD2D35F4-5BFC-CF74-0FED-A8F9AEFC0C66}"/>
              </a:ext>
            </a:extLst>
          </p:cNvPr>
          <p:cNvSpPr txBox="1">
            <a:spLocks/>
          </p:cNvSpPr>
          <p:nvPr/>
        </p:nvSpPr>
        <p:spPr>
          <a:xfrm>
            <a:off x="407986" y="1412876"/>
            <a:ext cx="11376025" cy="4464050"/>
          </a:xfrm>
          <a:prstGeom prst="rect">
            <a:avLst/>
          </a:prstGeom>
        </p:spPr>
        <p:txBody>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400"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b="0" kern="1200">
                <a:solidFill>
                  <a:schemeClr val="accent1"/>
                </a:solidFill>
                <a:latin typeface="Poppins SemiBold" panose="00000700000000000000" pitchFamily="2" charset="0"/>
                <a:ea typeface="+mn-ea"/>
                <a:cs typeface="Poppins SemiBold" panose="00000700000000000000" pitchFamily="2" charset="0"/>
              </a:defRPr>
            </a:lvl2pPr>
            <a:lvl3pPr marL="0" indent="0" algn="l" defTabSz="914400" rtl="0" eaLnBrk="1" latinLnBrk="0" hangingPunct="1">
              <a:lnSpc>
                <a:spcPct val="100000"/>
              </a:lnSpc>
              <a:spcBef>
                <a:spcPts val="1200"/>
              </a:spcBef>
              <a:spcAft>
                <a:spcPts val="1200"/>
              </a:spcAft>
              <a:buFont typeface="Arial" panose="020B0604020202020204" pitchFamily="34" charset="0"/>
              <a:buNone/>
              <a:defRPr sz="2000" b="1" kern="1200">
                <a:solidFill>
                  <a:schemeClr val="tx2"/>
                </a:solidFill>
                <a:latin typeface="+mj-lt"/>
                <a:ea typeface="+mn-ea"/>
                <a:cs typeface="+mn-cs"/>
              </a:defRPr>
            </a:lvl3pPr>
            <a:lvl4pPr marL="36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4pPr>
            <a:lvl5pPr marL="720000" indent="-360000"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800" dirty="0"/>
          </a:p>
        </p:txBody>
      </p:sp>
      <p:sp>
        <p:nvSpPr>
          <p:cNvPr id="7" name="TextBox 6">
            <a:extLst>
              <a:ext uri="{FF2B5EF4-FFF2-40B4-BE49-F238E27FC236}">
                <a16:creationId xmlns:a16="http://schemas.microsoft.com/office/drawing/2014/main" id="{B012629F-EC85-03A2-2A39-7B2B642EF5C1}"/>
              </a:ext>
            </a:extLst>
          </p:cNvPr>
          <p:cNvSpPr txBox="1"/>
          <p:nvPr/>
        </p:nvSpPr>
        <p:spPr>
          <a:xfrm>
            <a:off x="407986" y="1582678"/>
            <a:ext cx="11126516" cy="4524315"/>
          </a:xfrm>
          <a:prstGeom prst="rect">
            <a:avLst/>
          </a:prstGeom>
          <a:noFill/>
        </p:spPr>
        <p:txBody>
          <a:bodyPr wrap="square">
            <a:spAutoFit/>
          </a:bodyPr>
          <a:lstStyle/>
          <a:p>
            <a:pPr marL="342900" indent="-342900" algn="l">
              <a:buFont typeface="Arial" panose="020B0604020202020204" pitchFamily="34" charset="0"/>
              <a:buChar char="•"/>
            </a:pPr>
            <a:r>
              <a:rPr lang="en-GB" sz="2400" b="0" i="0" u="none" strike="noStrike" baseline="0" dirty="0">
                <a:solidFill>
                  <a:schemeClr val="tx2"/>
                </a:solidFill>
              </a:rPr>
              <a:t>Generation CashBack is a project that offers units a range of different types of support in return for agreeing to work toward achieving the project outcomes. </a:t>
            </a:r>
          </a:p>
          <a:p>
            <a:pPr marL="342900" indent="-342900" algn="l">
              <a:buFont typeface="Arial" panose="020B0604020202020204" pitchFamily="34" charset="0"/>
              <a:buChar char="•"/>
            </a:pPr>
            <a:endParaRPr lang="en-GB" sz="2400" dirty="0">
              <a:solidFill>
                <a:schemeClr val="tx2"/>
              </a:solidFill>
            </a:endParaRPr>
          </a:p>
          <a:p>
            <a:pPr marL="342900" indent="-342900" algn="l">
              <a:buFont typeface="Arial" panose="020B0604020202020204" pitchFamily="34" charset="0"/>
              <a:buChar char="•"/>
            </a:pPr>
            <a:r>
              <a:rPr lang="en-GB" sz="2400" b="0" i="0" u="none" strike="noStrike" baseline="0" dirty="0">
                <a:solidFill>
                  <a:schemeClr val="tx2"/>
                </a:solidFill>
              </a:rPr>
              <a:t>Support is tailored to the individual needs of girls, leaders and units. </a:t>
            </a:r>
          </a:p>
          <a:p>
            <a:pPr marL="342900" indent="-342900" algn="l">
              <a:buFont typeface="Arial" panose="020B0604020202020204" pitchFamily="34" charset="0"/>
              <a:buChar char="•"/>
            </a:pPr>
            <a:endParaRPr lang="en-GB" sz="2400" dirty="0">
              <a:solidFill>
                <a:schemeClr val="tx2"/>
              </a:solidFill>
            </a:endParaRPr>
          </a:p>
          <a:p>
            <a:pPr marL="342900" indent="-342900" algn="l">
              <a:buFont typeface="Arial" panose="020B0604020202020204" pitchFamily="34" charset="0"/>
              <a:buChar char="•"/>
            </a:pPr>
            <a:r>
              <a:rPr lang="en-GB" sz="2400" dirty="0">
                <a:solidFill>
                  <a:schemeClr val="tx2"/>
                </a:solidFill>
              </a:rPr>
              <a:t>Units receive 1-2-1 support from our dedicated CashBack Development Officer to help them identify what would make the biggest impact – it’s a tailored, needs-based approach.</a:t>
            </a:r>
          </a:p>
          <a:p>
            <a:pPr algn="l"/>
            <a:r>
              <a:rPr lang="en-GB" sz="2400" dirty="0">
                <a:solidFill>
                  <a:schemeClr val="tx2"/>
                </a:solidFill>
              </a:rPr>
              <a:t> </a:t>
            </a:r>
          </a:p>
          <a:p>
            <a:pPr marL="342900" indent="-342900" algn="l">
              <a:buFont typeface="Arial" panose="020B0604020202020204" pitchFamily="34" charset="0"/>
              <a:buChar char="•"/>
            </a:pPr>
            <a:r>
              <a:rPr lang="en-GB" sz="2400" dirty="0">
                <a:solidFill>
                  <a:schemeClr val="tx2"/>
                </a:solidFill>
              </a:rPr>
              <a:t>Units can participate in unique CashBack opportunities – including a REACH event involving Scouts, Boys Brigade and Youth Scotland </a:t>
            </a:r>
          </a:p>
        </p:txBody>
      </p:sp>
    </p:spTree>
    <p:extLst>
      <p:ext uri="{BB962C8B-B14F-4D97-AF65-F5344CB8AC3E}">
        <p14:creationId xmlns:p14="http://schemas.microsoft.com/office/powerpoint/2010/main" val="40214911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73C94CAD-ACB8-CF4D-F6B9-A8E1110D5405}"/>
              </a:ext>
            </a:extLst>
          </p:cNvPr>
          <p:cNvGraphicFramePr>
            <a:graphicFrameLocks noGrp="1"/>
          </p:cNvGraphicFramePr>
          <p:nvPr>
            <p:extLst>
              <p:ext uri="{D42A27DB-BD31-4B8C-83A1-F6EECF244321}">
                <p14:modId xmlns:p14="http://schemas.microsoft.com/office/powerpoint/2010/main" val="2364807266"/>
              </p:ext>
            </p:extLst>
          </p:nvPr>
        </p:nvGraphicFramePr>
        <p:xfrm>
          <a:off x="407987" y="800100"/>
          <a:ext cx="11780637" cy="5266819"/>
        </p:xfrm>
        <a:graphic>
          <a:graphicData uri="http://schemas.openxmlformats.org/drawingml/2006/table">
            <a:tbl>
              <a:tblPr firstRow="1" bandRow="1">
                <a:tableStyleId>{5C22544A-7EE6-4342-B048-85BDC9FD1C3A}</a:tableStyleId>
              </a:tblPr>
              <a:tblGrid>
                <a:gridCol w="1627314">
                  <a:extLst>
                    <a:ext uri="{9D8B030D-6E8A-4147-A177-3AD203B41FA5}">
                      <a16:colId xmlns:a16="http://schemas.microsoft.com/office/drawing/2014/main" val="1155614252"/>
                    </a:ext>
                  </a:extLst>
                </a:gridCol>
                <a:gridCol w="1446501">
                  <a:extLst>
                    <a:ext uri="{9D8B030D-6E8A-4147-A177-3AD203B41FA5}">
                      <a16:colId xmlns:a16="http://schemas.microsoft.com/office/drawing/2014/main" val="2097373740"/>
                    </a:ext>
                  </a:extLst>
                </a:gridCol>
                <a:gridCol w="1460409">
                  <a:extLst>
                    <a:ext uri="{9D8B030D-6E8A-4147-A177-3AD203B41FA5}">
                      <a16:colId xmlns:a16="http://schemas.microsoft.com/office/drawing/2014/main" val="846165308"/>
                    </a:ext>
                  </a:extLst>
                </a:gridCol>
                <a:gridCol w="734124">
                  <a:extLst>
                    <a:ext uri="{9D8B030D-6E8A-4147-A177-3AD203B41FA5}">
                      <a16:colId xmlns:a16="http://schemas.microsoft.com/office/drawing/2014/main" val="1983596233"/>
                    </a:ext>
                  </a:extLst>
                </a:gridCol>
                <a:gridCol w="781921">
                  <a:extLst>
                    <a:ext uri="{9D8B030D-6E8A-4147-A177-3AD203B41FA5}">
                      <a16:colId xmlns:a16="http://schemas.microsoft.com/office/drawing/2014/main" val="881694180"/>
                    </a:ext>
                  </a:extLst>
                </a:gridCol>
                <a:gridCol w="653707">
                  <a:extLst>
                    <a:ext uri="{9D8B030D-6E8A-4147-A177-3AD203B41FA5}">
                      <a16:colId xmlns:a16="http://schemas.microsoft.com/office/drawing/2014/main" val="2247128424"/>
                    </a:ext>
                  </a:extLst>
                </a:gridCol>
                <a:gridCol w="945789">
                  <a:extLst>
                    <a:ext uri="{9D8B030D-6E8A-4147-A177-3AD203B41FA5}">
                      <a16:colId xmlns:a16="http://schemas.microsoft.com/office/drawing/2014/main" val="3494057615"/>
                    </a:ext>
                  </a:extLst>
                </a:gridCol>
                <a:gridCol w="897011">
                  <a:extLst>
                    <a:ext uri="{9D8B030D-6E8A-4147-A177-3AD203B41FA5}">
                      <a16:colId xmlns:a16="http://schemas.microsoft.com/office/drawing/2014/main" val="457846894"/>
                    </a:ext>
                  </a:extLst>
                </a:gridCol>
                <a:gridCol w="535579">
                  <a:extLst>
                    <a:ext uri="{9D8B030D-6E8A-4147-A177-3AD203B41FA5}">
                      <a16:colId xmlns:a16="http://schemas.microsoft.com/office/drawing/2014/main" val="1892648395"/>
                    </a:ext>
                  </a:extLst>
                </a:gridCol>
                <a:gridCol w="1293506">
                  <a:extLst>
                    <a:ext uri="{9D8B030D-6E8A-4147-A177-3AD203B41FA5}">
                      <a16:colId xmlns:a16="http://schemas.microsoft.com/office/drawing/2014/main" val="3590895074"/>
                    </a:ext>
                  </a:extLst>
                </a:gridCol>
                <a:gridCol w="1404776">
                  <a:extLst>
                    <a:ext uri="{9D8B030D-6E8A-4147-A177-3AD203B41FA5}">
                      <a16:colId xmlns:a16="http://schemas.microsoft.com/office/drawing/2014/main" val="2050964451"/>
                    </a:ext>
                  </a:extLst>
                </a:gridCol>
              </a:tblGrid>
              <a:tr h="288644">
                <a:tc>
                  <a:txBody>
                    <a:bodyPr/>
                    <a:lstStyle/>
                    <a:p>
                      <a:endParaRPr lang="en-GB" sz="1400" dirty="0"/>
                    </a:p>
                  </a:txBody>
                  <a:tcPr/>
                </a:tc>
                <a:tc gridSpan="10">
                  <a:txBody>
                    <a:bodyPr/>
                    <a:lstStyle/>
                    <a:p>
                      <a:pPr algn="ctr"/>
                      <a:r>
                        <a:rPr lang="en-GB" sz="1400" dirty="0"/>
                        <a:t>1. Unit submits expression of interest form  </a:t>
                      </a: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27001045"/>
                  </a:ext>
                </a:extLst>
              </a:tr>
              <a:tr h="490694">
                <a:tc>
                  <a:txBody>
                    <a:bodyPr/>
                    <a:lstStyle/>
                    <a:p>
                      <a:r>
                        <a:rPr lang="en-GB" sz="1400" b="1" dirty="0">
                          <a:solidFill>
                            <a:schemeClr val="bg1"/>
                          </a:solidFill>
                        </a:rPr>
                        <a:t>Unit asked to provide </a:t>
                      </a:r>
                    </a:p>
                  </a:txBody>
                  <a:tcPr anchor="ctr">
                    <a:solidFill>
                      <a:schemeClr val="accent1"/>
                    </a:solidFill>
                  </a:tcPr>
                </a:tc>
                <a:tc gridSpan="3">
                  <a:txBody>
                    <a:bodyPr/>
                    <a:lstStyle/>
                    <a:p>
                      <a:pPr algn="ctr"/>
                      <a:r>
                        <a:rPr lang="en-GB" sz="1400" dirty="0"/>
                        <a:t>Unit name</a:t>
                      </a:r>
                    </a:p>
                  </a:txBody>
                  <a:tcPr anchor="ctr"/>
                </a:tc>
                <a:tc hMerge="1">
                  <a:txBody>
                    <a:bodyPr/>
                    <a:lstStyle/>
                    <a:p>
                      <a:endParaRPr lang="en-GB" dirty="0"/>
                    </a:p>
                  </a:txBody>
                  <a:tcPr anchor="ctr"/>
                </a:tc>
                <a:tc hMerge="1">
                  <a:txBody>
                    <a:bodyPr/>
                    <a:lstStyle/>
                    <a:p>
                      <a:endParaRPr lang="en-GB" sz="1600" dirty="0"/>
                    </a:p>
                  </a:txBody>
                  <a:tcPr anchor="ctr"/>
                </a:tc>
                <a:tc gridSpan="4">
                  <a:txBody>
                    <a:bodyPr/>
                    <a:lstStyle/>
                    <a:p>
                      <a:pPr algn="ctr"/>
                      <a:r>
                        <a:rPr lang="en-GB" sz="1400" dirty="0"/>
                        <a:t>Meeting place postcode</a:t>
                      </a:r>
                    </a:p>
                  </a:txBody>
                  <a:tcPr anchor="ctr"/>
                </a:tc>
                <a:tc hMerge="1">
                  <a:txBody>
                    <a:bodyPr/>
                    <a:lstStyle/>
                    <a:p>
                      <a:endParaRPr lang="en-GB"/>
                    </a:p>
                  </a:txBody>
                  <a:tcPr/>
                </a:tc>
                <a:tc hMerge="1">
                  <a:txBody>
                    <a:bodyPr/>
                    <a:lstStyle/>
                    <a:p>
                      <a:endParaRPr lang="en-GB"/>
                    </a:p>
                  </a:txBody>
                  <a:tcPr/>
                </a:tc>
                <a:tc hMerge="1">
                  <a:txBody>
                    <a:bodyPr/>
                    <a:lstStyle/>
                    <a:p>
                      <a:pPr algn="ctr"/>
                      <a:endParaRPr lang="en-GB" sz="1400" dirty="0"/>
                    </a:p>
                  </a:txBody>
                  <a:tcPr anchor="ctr"/>
                </a:tc>
                <a:tc gridSpan="3">
                  <a:txBody>
                    <a:bodyPr/>
                    <a:lstStyle/>
                    <a:p>
                      <a:pPr algn="ctr"/>
                      <a:r>
                        <a:rPr lang="en-GB" sz="1400" dirty="0"/>
                        <a:t>Member postcodes </a:t>
                      </a: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75594724"/>
                  </a:ext>
                </a:extLst>
              </a:tr>
              <a:tr h="288644">
                <a:tc>
                  <a:txBody>
                    <a:bodyPr/>
                    <a:lstStyle/>
                    <a:p>
                      <a:pPr marL="0" algn="ctr" defTabSz="914400" rtl="0" eaLnBrk="1" latinLnBrk="0" hangingPunct="1"/>
                      <a:endParaRPr lang="en-GB" sz="1400" b="1" kern="1200" dirty="0">
                        <a:solidFill>
                          <a:schemeClr val="lt1"/>
                        </a:solidFill>
                        <a:latin typeface="+mn-lt"/>
                        <a:ea typeface="+mn-ea"/>
                        <a:cs typeface="+mn-cs"/>
                      </a:endParaRPr>
                    </a:p>
                  </a:txBody>
                  <a:tcPr anchor="ctr">
                    <a:solidFill>
                      <a:schemeClr val="accent1"/>
                    </a:solidFill>
                  </a:tcPr>
                </a:tc>
                <a:tc gridSpan="10">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kern="1200" dirty="0">
                          <a:solidFill>
                            <a:schemeClr val="lt1"/>
                          </a:solidFill>
                          <a:latin typeface="+mn-lt"/>
                          <a:ea typeface="+mn-ea"/>
                          <a:cs typeface="+mn-cs"/>
                        </a:rPr>
                        <a:t>2. Unit eligibility is explored</a:t>
                      </a:r>
                    </a:p>
                  </a:txBody>
                  <a:tcPr anchor="c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0599431"/>
                  </a:ext>
                </a:extLst>
              </a:tr>
              <a:tr h="6927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bg1"/>
                          </a:solidFill>
                        </a:rPr>
                        <a:t>Discussion with CB Dev. Officer</a:t>
                      </a:r>
                    </a:p>
                  </a:txBody>
                  <a:tcPr anchor="ctr">
                    <a:solidFill>
                      <a:schemeClr val="accent1"/>
                    </a:solidFill>
                  </a:tcPr>
                </a:tc>
                <a:tc gridSpan="3">
                  <a:txBody>
                    <a:bodyPr/>
                    <a:lstStyle/>
                    <a:p>
                      <a:pPr algn="ctr"/>
                      <a:r>
                        <a:rPr lang="en-GB" sz="1400" dirty="0"/>
                        <a:t>Impact of crime on girls</a:t>
                      </a:r>
                    </a:p>
                  </a:txBody>
                  <a:tcPr anchor="ctr"/>
                </a:tc>
                <a:tc hMerge="1">
                  <a:txBody>
                    <a:bodyPr/>
                    <a:lstStyle/>
                    <a:p>
                      <a:endParaRPr lang="en-GB" dirty="0"/>
                    </a:p>
                  </a:txBody>
                  <a:tcPr/>
                </a:tc>
                <a:tc hMerge="1">
                  <a:txBody>
                    <a:bodyPr/>
                    <a:lstStyle/>
                    <a:p>
                      <a:endParaRPr lang="en-GB" sz="1600" dirty="0"/>
                    </a:p>
                  </a:txBody>
                  <a:tcPr anchor="ctr"/>
                </a:tc>
                <a:tc gridSpan="4">
                  <a:txBody>
                    <a:bodyPr/>
                    <a:lstStyle/>
                    <a:p>
                      <a:pPr algn="ctr"/>
                      <a:r>
                        <a:rPr lang="en-GB" sz="1400" dirty="0"/>
                        <a:t>Impact of antisocial behaviour on girls</a:t>
                      </a:r>
                    </a:p>
                  </a:txBody>
                  <a:tcPr anchor="ctr"/>
                </a:tc>
                <a:tc hMerge="1">
                  <a:txBody>
                    <a:bodyPr/>
                    <a:lstStyle/>
                    <a:p>
                      <a:endParaRPr lang="en-GB"/>
                    </a:p>
                  </a:txBody>
                  <a:tcPr/>
                </a:tc>
                <a:tc hMerge="1">
                  <a:txBody>
                    <a:bodyPr/>
                    <a:lstStyle/>
                    <a:p>
                      <a:endParaRPr lang="en-GB"/>
                    </a:p>
                  </a:txBody>
                  <a:tcPr/>
                </a:tc>
                <a:tc hMerge="1">
                  <a:txBody>
                    <a:bodyPr/>
                    <a:lstStyle/>
                    <a:p>
                      <a:pPr algn="ctr"/>
                      <a:endParaRPr lang="en-GB" sz="1400" dirty="0"/>
                    </a:p>
                  </a:txBody>
                  <a:tcPr anchor="ctr"/>
                </a:tc>
                <a:tc gridSpan="3">
                  <a:txBody>
                    <a:bodyPr/>
                    <a:lstStyle/>
                    <a:p>
                      <a:pPr algn="ctr"/>
                      <a:r>
                        <a:rPr lang="en-GB" sz="1400" dirty="0"/>
                        <a:t>Impact of adverse childhood experience and trauma (if girls aren’t in SIMD 1-2)</a:t>
                      </a: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92429248"/>
                  </a:ext>
                </a:extLst>
              </a:tr>
              <a:tr h="4906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dirty="0">
                        <a:solidFill>
                          <a:schemeClr val="bg1"/>
                        </a:solidFill>
                      </a:endParaRPr>
                    </a:p>
                  </a:txBody>
                  <a:tcPr anchor="ctr">
                    <a:solidFill>
                      <a:schemeClr val="accent1"/>
                    </a:solidFill>
                  </a:tcPr>
                </a:tc>
                <a:tc gridSpan="10">
                  <a:txBody>
                    <a:bodyPr/>
                    <a:lstStyle/>
                    <a:p>
                      <a:pPr algn="ctr"/>
                      <a:r>
                        <a:rPr lang="en-GB" sz="1400" b="1" dirty="0">
                          <a:solidFill>
                            <a:schemeClr val="bg1"/>
                          </a:solidFill>
                        </a:rPr>
                        <a:t>3. Needs analysis – building a tailored support package together</a:t>
                      </a:r>
                    </a:p>
                    <a:p>
                      <a:pPr algn="ctr"/>
                      <a:r>
                        <a:rPr lang="en-GB" sz="1400" b="1" dirty="0">
                          <a:solidFill>
                            <a:schemeClr val="bg1"/>
                          </a:solidFill>
                        </a:rPr>
                        <a:t>(All units choose elements from </a:t>
                      </a:r>
                      <a:r>
                        <a:rPr lang="en-GB" sz="1400" b="1" dirty="0">
                          <a:solidFill>
                            <a:schemeClr val="accent4"/>
                          </a:solidFill>
                        </a:rPr>
                        <a:t>Grow</a:t>
                      </a:r>
                      <a:r>
                        <a:rPr lang="en-GB" sz="1400" b="1" dirty="0">
                          <a:solidFill>
                            <a:schemeClr val="bg1"/>
                          </a:solidFill>
                        </a:rPr>
                        <a:t> &amp; </a:t>
                      </a:r>
                      <a:r>
                        <a:rPr lang="en-GB" sz="1400" b="1" dirty="0">
                          <a:solidFill>
                            <a:srgbClr val="92D050"/>
                          </a:solidFill>
                        </a:rPr>
                        <a:t>Lead</a:t>
                      </a:r>
                      <a:r>
                        <a:rPr lang="en-GB" sz="1400" b="1" dirty="0">
                          <a:solidFill>
                            <a:schemeClr val="bg1"/>
                          </a:solidFill>
                        </a:rPr>
                        <a:t> Menu) </a:t>
                      </a:r>
                    </a:p>
                  </a:txBody>
                  <a:tcPr anchor="c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22718446"/>
                  </a:ext>
                </a:extLst>
              </a:tr>
              <a:tr h="15009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bg1"/>
                          </a:solidFill>
                        </a:rPr>
                        <a:t>Discussion with CB Dev. Officer</a:t>
                      </a: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Capacity-building training and support </a:t>
                      </a:r>
                      <a:r>
                        <a:rPr lang="en-GB" sz="1400"/>
                        <a:t>for volunteers</a:t>
                      </a:r>
                      <a:endParaRPr lang="en-GB" sz="1400" dirty="0"/>
                    </a:p>
                  </a:txBody>
                  <a:tcPr anchor="ctr">
                    <a:solidFill>
                      <a:schemeClr val="accent4"/>
                    </a:solidFill>
                  </a:tcPr>
                </a:tc>
                <a:tc>
                  <a:txBody>
                    <a:bodyPr/>
                    <a:lstStyle/>
                    <a:p>
                      <a:r>
                        <a:rPr lang="en-GB" sz="1400" dirty="0"/>
                        <a:t>Funding for essential running costs to sustain and grow the unit. </a:t>
                      </a:r>
                    </a:p>
                  </a:txBody>
                  <a:tcPr anchor="ctr">
                    <a:solidFill>
                      <a:schemeClr val="accent4"/>
                    </a:solidFill>
                  </a:tcPr>
                </a:tc>
                <a:tc gridSpan="2">
                  <a:txBody>
                    <a:bodyPr/>
                    <a:lstStyle/>
                    <a:p>
                      <a:r>
                        <a:rPr lang="en-GB" sz="1400" dirty="0"/>
                        <a:t>Funding for equipment and experiences to build skills &amp; confidence</a:t>
                      </a:r>
                    </a:p>
                  </a:txBody>
                  <a:tcPr anchor="ctr">
                    <a:solidFill>
                      <a:schemeClr val="accent4"/>
                    </a:solidFill>
                  </a:tcPr>
                </a:tc>
                <a:tc hMerge="1">
                  <a:txBody>
                    <a:bodyPr/>
                    <a:lstStyle/>
                    <a:p>
                      <a:endParaRPr lang="en-GB" dirty="0"/>
                    </a:p>
                  </a:txBody>
                  <a:tcPr/>
                </a:tc>
                <a:tc gridSpan="2">
                  <a:txBody>
                    <a:bodyPr/>
                    <a:lstStyle/>
                    <a:p>
                      <a:r>
                        <a:rPr lang="en-GB" sz="1400" dirty="0"/>
                        <a:t>Taster sessions – intro to GGS leadership programmes &amp; Awards</a:t>
                      </a:r>
                    </a:p>
                  </a:txBody>
                  <a:tcPr anchor="ctr">
                    <a:solidFill>
                      <a:srgbClr val="92D050"/>
                    </a:solidFill>
                  </a:tcPr>
                </a:tc>
                <a:tc hMerge="1">
                  <a:txBody>
                    <a:bodyPr/>
                    <a:lstStyle/>
                    <a:p>
                      <a:endParaRPr lang="en-GB"/>
                    </a:p>
                  </a:txBody>
                  <a:tcPr/>
                </a:tc>
                <a:tc gridSpan="2">
                  <a:txBody>
                    <a:bodyPr/>
                    <a:lstStyle/>
                    <a:p>
                      <a:r>
                        <a:rPr lang="en-GB" sz="1400" dirty="0"/>
                        <a:t>Support to access Scotland-wide GGS </a:t>
                      </a:r>
                      <a:r>
                        <a:rPr lang="en-GB" sz="1400" dirty="0" err="1"/>
                        <a:t>opps</a:t>
                      </a:r>
                      <a:endParaRPr lang="en-GB" sz="1400" dirty="0"/>
                    </a:p>
                  </a:txBody>
                  <a:tcPr anchor="ctr">
                    <a:solidFill>
                      <a:srgbClr val="92D050"/>
                    </a:solidFill>
                  </a:tcPr>
                </a:tc>
                <a:tc hMerge="1">
                  <a:txBody>
                    <a:bodyPr/>
                    <a:lstStyle/>
                    <a:p>
                      <a:r>
                        <a:rPr lang="en-GB" sz="1400" dirty="0"/>
                        <a:t>Leadership &amp; peer mentoring opportunities </a:t>
                      </a:r>
                    </a:p>
                  </a:txBody>
                  <a:tcPr anchor="ctr"/>
                </a:tc>
                <a:tc>
                  <a:txBody>
                    <a:bodyPr/>
                    <a:lstStyle/>
                    <a:p>
                      <a:r>
                        <a:rPr lang="en-GB" sz="1400" dirty="0"/>
                        <a:t>Bespoke </a:t>
                      </a:r>
                      <a:r>
                        <a:rPr lang="en-GB" sz="1400" dirty="0" err="1"/>
                        <a:t>opps</a:t>
                      </a:r>
                      <a:r>
                        <a:rPr lang="en-GB" sz="1400" dirty="0"/>
                        <a:t> delivered in the unit by the DO </a:t>
                      </a:r>
                    </a:p>
                  </a:txBody>
                  <a:tcPr anchor="ctr">
                    <a:solidFill>
                      <a:srgbClr val="92D050"/>
                    </a:solidFill>
                  </a:tcPr>
                </a:tc>
                <a:tc>
                  <a:txBody>
                    <a:bodyPr/>
                    <a:lstStyle/>
                    <a:p>
                      <a:r>
                        <a:rPr lang="en-GB" sz="1400" dirty="0"/>
                        <a:t>Support to put skills into practice  in community</a:t>
                      </a:r>
                    </a:p>
                  </a:txBody>
                  <a:tcPr anchor="ctr">
                    <a:solidFill>
                      <a:srgbClr val="92D050"/>
                    </a:solidFill>
                  </a:tcPr>
                </a:tc>
                <a:extLst>
                  <a:ext uri="{0D108BD9-81ED-4DB2-BD59-A6C34878D82A}">
                    <a16:rowId xmlns:a16="http://schemas.microsoft.com/office/drawing/2014/main" val="985500852"/>
                  </a:ext>
                </a:extLst>
              </a:tr>
              <a:tr h="2886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dirty="0">
                        <a:solidFill>
                          <a:schemeClr val="bg1"/>
                        </a:solidFill>
                      </a:endParaRPr>
                    </a:p>
                  </a:txBody>
                  <a:tcPr anchor="ctr">
                    <a:solidFill>
                      <a:schemeClr val="accent1"/>
                    </a:solidFill>
                  </a:tcPr>
                </a:tc>
                <a:tc gridSpan="10">
                  <a:txBody>
                    <a:bodyPr/>
                    <a:lstStyle/>
                    <a:p>
                      <a:pPr algn="ctr"/>
                      <a:r>
                        <a:rPr lang="en-GB" sz="1400" b="1" dirty="0">
                          <a:solidFill>
                            <a:schemeClr val="bg1"/>
                          </a:solidFill>
                        </a:rPr>
                        <a:t>4. Evaluation </a:t>
                      </a:r>
                    </a:p>
                  </a:txBody>
                  <a:tcPr>
                    <a:solidFill>
                      <a:schemeClr val="accent1"/>
                    </a:solidFill>
                  </a:tcPr>
                </a:tc>
                <a:tc hMerge="1">
                  <a:txBody>
                    <a:bodyPr/>
                    <a:lstStyle/>
                    <a:p>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07037947"/>
                  </a:ext>
                </a:extLst>
              </a:tr>
              <a:tr h="5683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bg1"/>
                          </a:solidFill>
                        </a:rPr>
                        <a:t>Supported by CB Dev. Officer</a:t>
                      </a:r>
                    </a:p>
                  </a:txBody>
                  <a:tcPr anchor="ctr">
                    <a:solidFill>
                      <a:schemeClr val="accent1"/>
                    </a:solidFill>
                  </a:tcPr>
                </a:tc>
                <a:tc gridSpan="5">
                  <a:txBody>
                    <a:bodyPr/>
                    <a:lstStyle/>
                    <a:p>
                      <a:pPr algn="ctr"/>
                      <a:r>
                        <a:rPr lang="en-GB" sz="1400" b="0" dirty="0">
                          <a:solidFill>
                            <a:schemeClr val="tx1"/>
                          </a:solidFill>
                        </a:rPr>
                        <a:t>Leader evaluation </a:t>
                      </a:r>
                    </a:p>
                  </a:txBody>
                  <a:tcPr anchor="c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gridSpan="5">
                  <a:txBody>
                    <a:bodyPr/>
                    <a:lstStyle/>
                    <a:p>
                      <a:pPr algn="ctr"/>
                      <a:r>
                        <a:rPr lang="en-GB" sz="1400" b="0" dirty="0">
                          <a:solidFill>
                            <a:schemeClr val="tx1"/>
                          </a:solidFill>
                        </a:rPr>
                        <a:t>Girl evaluation completed by every young member in group </a:t>
                      </a:r>
                    </a:p>
                  </a:txBody>
                  <a:tcPr anchor="c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82084195"/>
                  </a:ext>
                </a:extLst>
              </a:tr>
              <a:tr h="5152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dirty="0">
                        <a:solidFill>
                          <a:schemeClr val="bg1"/>
                        </a:solidFill>
                      </a:endParaRPr>
                    </a:p>
                  </a:txBody>
                  <a:tcPr anchor="ctr">
                    <a:solidFill>
                      <a:schemeClr val="accent1"/>
                    </a:solidFill>
                  </a:tcPr>
                </a:tc>
                <a:tc gridSpan="10">
                  <a:txBody>
                    <a:bodyPr/>
                    <a:lstStyle/>
                    <a:p>
                      <a:pPr algn="ctr"/>
                      <a:r>
                        <a:rPr lang="en-GB" sz="1400" b="1" dirty="0">
                          <a:solidFill>
                            <a:schemeClr val="bg1"/>
                          </a:solidFill>
                        </a:rPr>
                        <a:t>5. Help to access further support </a:t>
                      </a:r>
                    </a:p>
                  </a:txBody>
                  <a:tcPr anchor="c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sz="1400" b="0" dirty="0">
                        <a:solidFill>
                          <a:schemeClr val="tx1"/>
                        </a:solidFill>
                      </a:endParaRPr>
                    </a:p>
                  </a:txBody>
                  <a:tcPr anchor="c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07407002"/>
                  </a:ext>
                </a:extLst>
              </a:tr>
            </a:tbl>
          </a:graphicData>
        </a:graphic>
      </p:graphicFrame>
      <p:pic>
        <p:nvPicPr>
          <p:cNvPr id="8" name="Picture 7" descr="A picture containing text, font, black and white, graphics&#10;&#10;Description automatically generated">
            <a:extLst>
              <a:ext uri="{FF2B5EF4-FFF2-40B4-BE49-F238E27FC236}">
                <a16:creationId xmlns:a16="http://schemas.microsoft.com/office/drawing/2014/main" id="{4FCECC13-6C7F-A77F-A992-6FBFE78976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30537" y="6264217"/>
            <a:ext cx="1980729" cy="395078"/>
          </a:xfrm>
          <a:prstGeom prst="rect">
            <a:avLst/>
          </a:prstGeom>
        </p:spPr>
      </p:pic>
      <p:sp>
        <p:nvSpPr>
          <p:cNvPr id="9" name="Title 8">
            <a:extLst>
              <a:ext uri="{FF2B5EF4-FFF2-40B4-BE49-F238E27FC236}">
                <a16:creationId xmlns:a16="http://schemas.microsoft.com/office/drawing/2014/main" id="{198940F5-6209-60A5-DE09-277300E6D202}"/>
              </a:ext>
            </a:extLst>
          </p:cNvPr>
          <p:cNvSpPr>
            <a:spLocks noGrp="1"/>
          </p:cNvSpPr>
          <p:nvPr>
            <p:ph type="title"/>
          </p:nvPr>
        </p:nvSpPr>
        <p:spPr/>
        <p:txBody>
          <a:bodyPr/>
          <a:lstStyle/>
          <a:p>
            <a:r>
              <a:rPr lang="en-GB" dirty="0"/>
              <a:t>What’s involved?</a:t>
            </a:r>
          </a:p>
        </p:txBody>
      </p:sp>
      <p:sp>
        <p:nvSpPr>
          <p:cNvPr id="10" name="Text Placeholder 9">
            <a:extLst>
              <a:ext uri="{FF2B5EF4-FFF2-40B4-BE49-F238E27FC236}">
                <a16:creationId xmlns:a16="http://schemas.microsoft.com/office/drawing/2014/main" id="{2C6886D5-62C6-8B43-B811-EE887677896D}"/>
              </a:ext>
            </a:extLst>
          </p:cNvPr>
          <p:cNvSpPr>
            <a:spLocks noGrp="1"/>
          </p:cNvSpPr>
          <p:nvPr>
            <p:ph type="body" sz="quarter" idx="13"/>
          </p:nvPr>
        </p:nvSpPr>
        <p:spPr/>
        <p:txBody>
          <a:bodyPr/>
          <a:lstStyle/>
          <a:p>
            <a:endParaRPr lang="en-GB"/>
          </a:p>
        </p:txBody>
      </p:sp>
    </p:spTree>
    <p:extLst>
      <p:ext uri="{BB962C8B-B14F-4D97-AF65-F5344CB8AC3E}">
        <p14:creationId xmlns:p14="http://schemas.microsoft.com/office/powerpoint/2010/main" val="2144274872"/>
      </p:ext>
    </p:extLst>
  </p:cSld>
  <p:clrMapOvr>
    <a:masterClrMapping/>
  </p:clrMapOvr>
  <p:transition>
    <p:fade/>
  </p:transition>
</p:sld>
</file>

<file path=ppt/theme/theme1.xml><?xml version="1.0" encoding="utf-8"?>
<a:theme xmlns:a="http://schemas.openxmlformats.org/drawingml/2006/main" name="Girlguiding PPT Theme">
  <a:themeElements>
    <a:clrScheme name="Girlguiding colour theme">
      <a:dk1>
        <a:sysClr val="windowText" lastClr="000000"/>
      </a:dk1>
      <a:lt1>
        <a:sysClr val="window" lastClr="FFFFFF"/>
      </a:lt1>
      <a:dk2>
        <a:srgbClr val="161B4E"/>
      </a:dk2>
      <a:lt2>
        <a:srgbClr val="96D3F5"/>
      </a:lt2>
      <a:accent1>
        <a:srgbClr val="007BC4"/>
      </a:accent1>
      <a:accent2>
        <a:srgbClr val="00A7E5"/>
      </a:accent2>
      <a:accent3>
        <a:srgbClr val="E1120E"/>
      </a:accent3>
      <a:accent4>
        <a:srgbClr val="FFC80A"/>
      </a:accent4>
      <a:accent5>
        <a:srgbClr val="603D33"/>
      </a:accent5>
      <a:accent6>
        <a:srgbClr val="8CB5E2"/>
      </a:accent6>
      <a:hlink>
        <a:srgbClr val="007BC4"/>
      </a:hlink>
      <a:folHlink>
        <a:srgbClr val="161B4E"/>
      </a:folHlink>
    </a:clrScheme>
    <a:fontScheme name="Girlguiding font theme">
      <a:majorFont>
        <a:latin typeface="Poppins"/>
        <a:ea typeface=""/>
        <a:cs typeface=""/>
      </a:majorFont>
      <a:minorFont>
        <a:latin typeface="Poppi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sz="1400"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400" dirty="0">
            <a:solidFill>
              <a:schemeClr val="tx2"/>
            </a:solidFill>
          </a:defRPr>
        </a:defPPr>
      </a:lstStyle>
    </a:txDef>
  </a:objectDefaults>
  <a:extraClrSchemeLst/>
  <a:extLst>
    <a:ext uri="{05A4C25C-085E-4340-85A3-A5531E510DB2}">
      <thm15:themeFamily xmlns:thm15="http://schemas.microsoft.com/office/thememl/2012/main" name="Girlguiding PowerPoint template.potx" id="{F674BB62-D284-406C-82BE-0D4371F00548}" vid="{2A6AA6CB-9E3B-4BDC-9951-BE626960FF9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283a09f-bb5d-4283-aa5f-f0f106a3db93">
      <Terms xmlns="http://schemas.microsoft.com/office/infopath/2007/PartnerControls"/>
    </lcf76f155ced4ddcb4097134ff3c332f>
    <TaxCatchAll xmlns="362257c6-1f9d-4e6f-9f8f-41ec482b7cc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AC22DBCD9C45249999098ECFB123350" ma:contentTypeVersion="19" ma:contentTypeDescription="Create a new document." ma:contentTypeScope="" ma:versionID="747890b41761f284de22fa90ae2f2eaa">
  <xsd:schema xmlns:xsd="http://www.w3.org/2001/XMLSchema" xmlns:xs="http://www.w3.org/2001/XMLSchema" xmlns:p="http://schemas.microsoft.com/office/2006/metadata/properties" xmlns:ns2="9283a09f-bb5d-4283-aa5f-f0f106a3db93" xmlns:ns3="362257c6-1f9d-4e6f-9f8f-41ec482b7cc2" targetNamespace="http://schemas.microsoft.com/office/2006/metadata/properties" ma:root="true" ma:fieldsID="2ff86917dafd0d15679401f82d0ac354" ns2:_="" ns3:_="">
    <xsd:import namespace="9283a09f-bb5d-4283-aa5f-f0f106a3db93"/>
    <xsd:import namespace="362257c6-1f9d-4e6f-9f8f-41ec482b7cc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TaxCatchAll"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83a09f-bb5d-4283-aa5f-f0f106a3db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06883a8e-427c-4c32-8f59-5a7cd2abd8b8"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62257c6-1f9d-4e6f-9f8f-41ec482b7cc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555f7ed-bd35-4ee9-bcf7-69f50bf21197}" ma:internalName="TaxCatchAll" ma:showField="CatchAllData" ma:web="362257c6-1f9d-4e6f-9f8f-41ec482b7cc2">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BC67AD-8FEE-46FC-89F5-B9CFF76EE123}">
  <ds:schemaRefs>
    <ds:schemaRef ds:uri="http://schemas.microsoft.com/office/infopath/2007/PartnerControls"/>
    <ds:schemaRef ds:uri="http://purl.org/dc/dcmitype/"/>
    <ds:schemaRef ds:uri="http://www.w3.org/XML/1998/namespace"/>
    <ds:schemaRef ds:uri="http://schemas.microsoft.com/office/2006/metadata/properties"/>
    <ds:schemaRef ds:uri="9283a09f-bb5d-4283-aa5f-f0f106a3db93"/>
    <ds:schemaRef ds:uri="http://schemas.microsoft.com/office/2006/documentManagement/types"/>
    <ds:schemaRef ds:uri="http://purl.org/dc/elements/1.1/"/>
    <ds:schemaRef ds:uri="http://schemas.openxmlformats.org/package/2006/metadata/core-properties"/>
    <ds:schemaRef ds:uri="362257c6-1f9d-4e6f-9f8f-41ec482b7cc2"/>
    <ds:schemaRef ds:uri="http://purl.org/dc/terms/"/>
  </ds:schemaRefs>
</ds:datastoreItem>
</file>

<file path=customXml/itemProps2.xml><?xml version="1.0" encoding="utf-8"?>
<ds:datastoreItem xmlns:ds="http://schemas.openxmlformats.org/officeDocument/2006/customXml" ds:itemID="{FA147A27-2C22-4E24-892D-CD1D2397D0C5}">
  <ds:schemaRefs>
    <ds:schemaRef ds:uri="http://schemas.microsoft.com/sharepoint/v3/contenttype/forms"/>
  </ds:schemaRefs>
</ds:datastoreItem>
</file>

<file path=customXml/itemProps3.xml><?xml version="1.0" encoding="utf-8"?>
<ds:datastoreItem xmlns:ds="http://schemas.openxmlformats.org/officeDocument/2006/customXml" ds:itemID="{04E3DFB2-4437-437C-BC00-0F77372C0B37}"/>
</file>

<file path=docProps/app.xml><?xml version="1.0" encoding="utf-8"?>
<Properties xmlns="http://schemas.openxmlformats.org/officeDocument/2006/extended-properties" xmlns:vt="http://schemas.openxmlformats.org/officeDocument/2006/docPropsVTypes">
  <Template>Girlguiding PowerPoint template</Template>
  <TotalTime>571</TotalTime>
  <Words>1140</Words>
  <Application>Microsoft Office PowerPoint</Application>
  <PresentationFormat>Widescreen</PresentationFormat>
  <Paragraphs>92</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Poppins</vt:lpstr>
      <vt:lpstr>Poppins SemiBold</vt:lpstr>
      <vt:lpstr>Zilla Slab</vt:lpstr>
      <vt:lpstr>Girlguiding PPT Theme</vt:lpstr>
      <vt:lpstr>Generation CashBack </vt:lpstr>
      <vt:lpstr>Introducing Generation CashBack Phase 6</vt:lpstr>
      <vt:lpstr>Introducing Generation CashBack Phase 6</vt:lpstr>
      <vt:lpstr>Generation CashBack </vt:lpstr>
      <vt:lpstr>GROW</vt:lpstr>
      <vt:lpstr>LEAD</vt:lpstr>
      <vt:lpstr>Project eligibility  </vt:lpstr>
      <vt:lpstr>How is CashBack unique? </vt:lpstr>
      <vt:lpstr>What’s involved?</vt:lpstr>
      <vt:lpstr>Why take part in CashBack Ph6?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Hazel Stockton</dc:creator>
  <cp:lastModifiedBy>Anna Thomas</cp:lastModifiedBy>
  <cp:revision>3</cp:revision>
  <dcterms:created xsi:type="dcterms:W3CDTF">2023-03-06T15:54:53Z</dcterms:created>
  <dcterms:modified xsi:type="dcterms:W3CDTF">2023-06-07T11:05:41Z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0x0101005AC22DBCD9C45249999098ECFB123350</vt:lpwstr>
  </property>
  <property fmtid="{D5CDD505-2E9C-101B-9397-08002B2CF9AE}" pid="3" name="MediaServiceImageTags">
    <vt:lpwstr/>
  </property>
</Properties>
</file>