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3" r:id="rId2"/>
    <p:sldId id="308" r:id="rId3"/>
    <p:sldId id="306" r:id="rId4"/>
    <p:sldId id="309" r:id="rId5"/>
    <p:sldId id="314" r:id="rId6"/>
    <p:sldId id="310" r:id="rId7"/>
    <p:sldId id="31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6395" autoAdjust="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 d="2"/>
        <a:sy n="1" d="2"/>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8B20C-2EBD-4F80-987B-B7C7E273077E}"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D79D-5B7C-4157-97DC-C77368FF08BD}" type="slidenum">
              <a:rPr lang="en-GB" smtClean="0"/>
              <a:t>‹#›</a:t>
            </a:fld>
            <a:endParaRPr lang="en-GB"/>
          </a:p>
        </p:txBody>
      </p:sp>
    </p:spTree>
    <p:extLst>
      <p:ext uri="{BB962C8B-B14F-4D97-AF65-F5344CB8AC3E}">
        <p14:creationId xmlns:p14="http://schemas.microsoft.com/office/powerpoint/2010/main" val="2197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1</a:t>
            </a:fld>
            <a:endParaRPr lang="en-GB"/>
          </a:p>
        </p:txBody>
      </p:sp>
    </p:spTree>
    <p:extLst>
      <p:ext uri="{BB962C8B-B14F-4D97-AF65-F5344CB8AC3E}">
        <p14:creationId xmlns:p14="http://schemas.microsoft.com/office/powerpoint/2010/main" val="329862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Girlguiding</a:t>
            </a:r>
            <a:r>
              <a:rPr lang="en-GB" baseline="0" dirty="0"/>
              <a:t> Scotland is supporting new volunteers in the following ways. </a:t>
            </a:r>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2</a:t>
            </a:fld>
            <a:endParaRPr lang="en-GB"/>
          </a:p>
        </p:txBody>
      </p:sp>
    </p:spTree>
    <p:extLst>
      <p:ext uri="{BB962C8B-B14F-4D97-AF65-F5344CB8AC3E}">
        <p14:creationId xmlns:p14="http://schemas.microsoft.com/office/powerpoint/2010/main" val="377959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Girlguiding</a:t>
            </a:r>
            <a:r>
              <a:rPr lang="en-GB" baseline="0" dirty="0"/>
              <a:t> Scotland is supporting new volunteers in the following ways. </a:t>
            </a:r>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3</a:t>
            </a:fld>
            <a:endParaRPr lang="en-GB"/>
          </a:p>
        </p:txBody>
      </p:sp>
    </p:spTree>
    <p:extLst>
      <p:ext uri="{BB962C8B-B14F-4D97-AF65-F5344CB8AC3E}">
        <p14:creationId xmlns:p14="http://schemas.microsoft.com/office/powerpoint/2010/main" val="415450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Welcome emails to anyone that</a:t>
            </a:r>
            <a:r>
              <a:rPr lang="en-GB" b="1" baseline="0" dirty="0"/>
              <a:t> registers interest</a:t>
            </a:r>
            <a:endParaRPr lang="en-GB" b="1" dirty="0"/>
          </a:p>
          <a:p>
            <a:r>
              <a:rPr lang="en-GB" dirty="0"/>
              <a:t>The membership team will send a welcome email to anyone that registers</a:t>
            </a:r>
            <a:r>
              <a:rPr lang="en-GB" baseline="0" dirty="0"/>
              <a:t> interest. </a:t>
            </a:r>
            <a:r>
              <a:rPr lang="en-GB" dirty="0"/>
              <a:t>This will be a warm, friendly, light touch “hello” from the Scottish team. Everyone registering will get the same email and will encourage them to explore our social media while they wait to hear from a local volunteer. </a:t>
            </a:r>
            <a:r>
              <a:rPr lang="en-GB" baseline="0" dirty="0"/>
              <a:t>They’ll use details sent by Girlguiding so emails will go out once per week to anyone that’s registered in the last 7 days. It may get quicker if the pilot proves successful.</a:t>
            </a:r>
            <a:endParaRPr lang="en-GB" dirty="0"/>
          </a:p>
          <a:p>
            <a:endParaRPr lang="en-GB" dirty="0"/>
          </a:p>
          <a:p>
            <a:r>
              <a:rPr lang="en-GB" b="1" dirty="0"/>
              <a:t>2. A re-designed welcome booklet </a:t>
            </a:r>
          </a:p>
          <a:p>
            <a:r>
              <a:rPr lang="en-GB" dirty="0"/>
              <a:t>The welcome email will also include a pdf Scotland welcome booklet. This Scotland-level welcome booklet will take the place of the county –level booklets that some of you may already be familiar with. Girlguiding have recently updated the booklet to ensure it complies with GDPR – the work involved in updating these for every county to make them compliant and then updating them each time the commissioners change or the map needs updated following a merger is too great. If we issue the booklets centrally, it’s one less thing to ask commissioners to do. </a:t>
            </a:r>
          </a:p>
          <a:p>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4</a:t>
            </a:fld>
            <a:endParaRPr lang="en-GB"/>
          </a:p>
        </p:txBody>
      </p:sp>
    </p:spTree>
    <p:extLst>
      <p:ext uri="{BB962C8B-B14F-4D97-AF65-F5344CB8AC3E}">
        <p14:creationId xmlns:p14="http://schemas.microsoft.com/office/powerpoint/2010/main" val="414732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Welcome emails to anyone that</a:t>
            </a:r>
            <a:r>
              <a:rPr lang="en-GB" b="1" baseline="0" dirty="0"/>
              <a:t> registers interest</a:t>
            </a:r>
            <a:endParaRPr lang="en-GB" b="1" dirty="0"/>
          </a:p>
          <a:p>
            <a:r>
              <a:rPr lang="en-GB" dirty="0"/>
              <a:t>The membership team will send a welcome email to anyone that registers</a:t>
            </a:r>
            <a:r>
              <a:rPr lang="en-GB" baseline="0" dirty="0"/>
              <a:t> interest. </a:t>
            </a:r>
            <a:r>
              <a:rPr lang="en-GB" dirty="0"/>
              <a:t>This will be a warm, friendly, light touch “hello” from the Scottish team. Everyone registering will get the same email and will encourage them to explore our social media while they wait to hear from a local volunteer. </a:t>
            </a:r>
            <a:r>
              <a:rPr lang="en-GB" baseline="0" dirty="0"/>
              <a:t>They’ll use details sent by Girlguiding so emails will go out once per week to anyone that’s registered in the last 7 days. It may get quicker if the pilot proves successful.</a:t>
            </a:r>
            <a:endParaRPr lang="en-GB" dirty="0"/>
          </a:p>
          <a:p>
            <a:endParaRPr lang="en-GB" dirty="0"/>
          </a:p>
          <a:p>
            <a:r>
              <a:rPr lang="en-GB" b="1" dirty="0"/>
              <a:t>2. A re-designed welcome booklet </a:t>
            </a:r>
          </a:p>
          <a:p>
            <a:r>
              <a:rPr lang="en-GB" dirty="0"/>
              <a:t>The welcome email will also include a pdf Scotland welcome booklet. This Scotland-level welcome booklet will take the place of the county –level booklets that some of you may already be familiar with. Girlguiding have recently updated the booklet to ensure it complies with GDPR – the work involved in updating these for every county to make them compliant and then updating them each time the commissioners change or the map needs updated following a merger is too great. If we issue the booklets centrally, it’s one less thing to ask commissioners to do. </a:t>
            </a:r>
          </a:p>
          <a:p>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5</a:t>
            </a:fld>
            <a:endParaRPr lang="en-GB"/>
          </a:p>
        </p:txBody>
      </p:sp>
    </p:spTree>
    <p:extLst>
      <p:ext uri="{BB962C8B-B14F-4D97-AF65-F5344CB8AC3E}">
        <p14:creationId xmlns:p14="http://schemas.microsoft.com/office/powerpoint/2010/main" val="255405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Welcome emails to anyone that</a:t>
            </a:r>
            <a:r>
              <a:rPr lang="en-GB" b="1" baseline="0" dirty="0"/>
              <a:t> registers interest</a:t>
            </a:r>
            <a:endParaRPr lang="en-GB" b="1" dirty="0"/>
          </a:p>
          <a:p>
            <a:r>
              <a:rPr lang="en-GB" dirty="0"/>
              <a:t>The membership team will send a welcome email to anyone that registers</a:t>
            </a:r>
            <a:r>
              <a:rPr lang="en-GB" baseline="0" dirty="0"/>
              <a:t> interest. </a:t>
            </a:r>
            <a:r>
              <a:rPr lang="en-GB" dirty="0"/>
              <a:t>This will be a warm, friendly, light touch “hello” from the Scottish team. Everyone registering will get the same email and will encourage them to explore our social media while they wait to hear from a local volunteer. </a:t>
            </a:r>
            <a:r>
              <a:rPr lang="en-GB" baseline="0" dirty="0"/>
              <a:t>They’ll use details sent by Girlguiding so emails will go out once per week to anyone that’s registered in the last 7 days. It may get quicker if the pilot proves successful.</a:t>
            </a:r>
            <a:endParaRPr lang="en-GB" dirty="0"/>
          </a:p>
          <a:p>
            <a:endParaRPr lang="en-GB" dirty="0"/>
          </a:p>
          <a:p>
            <a:r>
              <a:rPr lang="en-GB" b="1" dirty="0"/>
              <a:t>2. A re-designed welcome booklet </a:t>
            </a:r>
          </a:p>
          <a:p>
            <a:r>
              <a:rPr lang="en-GB" dirty="0"/>
              <a:t>The welcome email will also include a pdf Scotland welcome booklet. This Scotland-level welcome booklet will take the place of the county –level booklets that some of you may already be familiar with. Girlguiding have recently updated the booklet to ensure it complies with GDPR – the work involved in updating these for every county to make them compliant and then updating them each time the commissioners change or the map needs updated following a merger is too great. If we issue the booklets centrally, it’s one less thing to ask commissioners to do. </a:t>
            </a:r>
          </a:p>
          <a:p>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6</a:t>
            </a:fld>
            <a:endParaRPr lang="en-GB"/>
          </a:p>
        </p:txBody>
      </p:sp>
    </p:spTree>
    <p:extLst>
      <p:ext uri="{BB962C8B-B14F-4D97-AF65-F5344CB8AC3E}">
        <p14:creationId xmlns:p14="http://schemas.microsoft.com/office/powerpoint/2010/main" val="27299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EFD79D-5B7C-4157-97DC-C77368FF08BD}" type="slidenum">
              <a:rPr lang="en-GB" smtClean="0"/>
              <a:t>7</a:t>
            </a:fld>
            <a:endParaRPr lang="en-GB"/>
          </a:p>
        </p:txBody>
      </p:sp>
    </p:spTree>
    <p:extLst>
      <p:ext uri="{BB962C8B-B14F-4D97-AF65-F5344CB8AC3E}">
        <p14:creationId xmlns:p14="http://schemas.microsoft.com/office/powerpoint/2010/main" val="135233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p>
            <a:fld id="{AA536755-D4AB-439C-A564-78B53780461F}" type="datetime3">
              <a:rPr lang="en-US" smtClean="0"/>
              <a:t>11 May 2022</a:t>
            </a:fld>
            <a:endParaRPr lang="en-GB"/>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7535805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09C-0399-4398-B9E7-98BE05D3985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3" y="1937563"/>
            <a:ext cx="4824000" cy="4228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0F62DBC-7912-4864-9CDB-BE890BDCD982}"/>
              </a:ext>
            </a:extLst>
          </p:cNvPr>
          <p:cNvSpPr>
            <a:spLocks noGrp="1"/>
          </p:cNvSpPr>
          <p:nvPr>
            <p:ph sz="half" idx="2"/>
          </p:nvPr>
        </p:nvSpPr>
        <p:spPr>
          <a:xfrm>
            <a:off x="6372638" y="1937564"/>
            <a:ext cx="4824000" cy="4228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fld id="{1C0A0759-1124-4756-90AD-743758E53501}" type="datetime3">
              <a:rPr lang="en-US" smtClean="0"/>
              <a:t>11 May 2022</a:t>
            </a:fld>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Edit using Insert menu &gt; Header&amp;Footer dialog</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1" name="TextBox 10">
            <a:extLst>
              <a:ext uri="{FF2B5EF4-FFF2-40B4-BE49-F238E27FC236}">
                <a16:creationId xmlns:a16="http://schemas.microsoft.com/office/drawing/2014/main" id="{A0609FC4-BB6F-4747-830F-E7DD0322091B}"/>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2059254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fld id="{8DB82495-5126-4513-9E96-66E86E7A79F3}" type="datetime3">
              <a:rPr lang="en-US" smtClean="0"/>
              <a:t>11 May 2022</a:t>
            </a:fld>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Edit using Insert menu &gt; Header&amp;Footer dialog</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3" name="Title 12">
            <a:extLst>
              <a:ext uri="{FF2B5EF4-FFF2-40B4-BE49-F238E27FC236}">
                <a16:creationId xmlns:a16="http://schemas.microsoft.com/office/drawing/2014/main" id="{60D15451-75B0-42ED-AE0E-EDD2465EAFCB}"/>
              </a:ext>
            </a:extLst>
          </p:cNvPr>
          <p:cNvSpPr>
            <a:spLocks noGrp="1"/>
          </p:cNvSpPr>
          <p:nvPr>
            <p:ph type="title"/>
          </p:nvPr>
        </p:nvSpPr>
        <p:spPr>
          <a:xfrm>
            <a:off x="719138" y="549276"/>
            <a:ext cx="6840000" cy="1388288"/>
          </a:xfrm>
        </p:spPr>
        <p:txBody>
          <a:bodyPr/>
          <a:lstStyle/>
          <a:p>
            <a:r>
              <a:rPr lang="en-US"/>
              <a:t>Click to edit Master title style</a:t>
            </a:r>
            <a:endParaRPr lang="en-GB" dirty="0"/>
          </a:p>
        </p:txBody>
      </p:sp>
      <p:sp>
        <p:nvSpPr>
          <p:cNvPr id="12" name="TextBox 11">
            <a:extLst>
              <a:ext uri="{FF2B5EF4-FFF2-40B4-BE49-F238E27FC236}">
                <a16:creationId xmlns:a16="http://schemas.microsoft.com/office/drawing/2014/main" id="{AA08EC55-C983-4248-9D24-EA5AACF9FA7F}"/>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4975403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549275"/>
            <a:ext cx="5562843" cy="5616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fld id="{C9C080AF-AE7F-4539-A76B-92A3CAB56EC4}" type="datetime3">
              <a:rPr lang="en-US" smtClean="0"/>
              <a:t>11 May 2022</a:t>
            </a:fld>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Edit using Insert menu &gt; Header&amp;Footer dialog</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2" name="TextBox 11">
            <a:extLst>
              <a:ext uri="{FF2B5EF4-FFF2-40B4-BE49-F238E27FC236}">
                <a16:creationId xmlns:a16="http://schemas.microsoft.com/office/drawing/2014/main" id="{C33F80F5-54B3-4CBB-ADA4-E07ACC8D111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9216974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anel">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D395EFF-EA3F-4059-8BE7-D360B45B0337}"/>
              </a:ext>
            </a:extLst>
          </p:cNvPr>
          <p:cNvSpPr/>
          <p:nvPr userDrawn="1"/>
        </p:nvSpPr>
        <p:spPr>
          <a:xfrm>
            <a:off x="0" y="-1842"/>
            <a:ext cx="8107102" cy="6862330"/>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 name="connsiteX0" fmla="*/ 5014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5014 w 5143799"/>
              <a:gd name="connsiteY4" fmla="*/ 1273 h 6860546"/>
              <a:gd name="connsiteX0" fmla="*/ 5014 w 5232524"/>
              <a:gd name="connsiteY0" fmla="*/ 1273 h 6860546"/>
              <a:gd name="connsiteX1" fmla="*/ 0 w 5232524"/>
              <a:gd name="connsiteY1" fmla="*/ 6860382 h 6860546"/>
              <a:gd name="connsiteX2" fmla="*/ 5140709 w 5232524"/>
              <a:gd name="connsiteY2" fmla="*/ 6860546 h 6860546"/>
              <a:gd name="connsiteX3" fmla="*/ 5232449 w 5232524"/>
              <a:gd name="connsiteY3" fmla="*/ 0 h 6860546"/>
              <a:gd name="connsiteX4" fmla="*/ 5014 w 5232524"/>
              <a:gd name="connsiteY4" fmla="*/ 1273 h 6860546"/>
              <a:gd name="connsiteX0" fmla="*/ 5014 w 5232455"/>
              <a:gd name="connsiteY0" fmla="*/ 1273 h 6873159"/>
              <a:gd name="connsiteX1" fmla="*/ 0 w 5232455"/>
              <a:gd name="connsiteY1" fmla="*/ 6860382 h 6873159"/>
              <a:gd name="connsiteX2" fmla="*/ 4019692 w 5232455"/>
              <a:gd name="connsiteY2" fmla="*/ 6873159 h 6873159"/>
              <a:gd name="connsiteX3" fmla="*/ 5232449 w 5232455"/>
              <a:gd name="connsiteY3" fmla="*/ 0 h 6873159"/>
              <a:gd name="connsiteX4" fmla="*/ 5014 w 5232455"/>
              <a:gd name="connsiteY4" fmla="*/ 1273 h 6873159"/>
              <a:gd name="connsiteX0" fmla="*/ 5014 w 5232459"/>
              <a:gd name="connsiteY0" fmla="*/ 1273 h 6873159"/>
              <a:gd name="connsiteX1" fmla="*/ 0 w 5232459"/>
              <a:gd name="connsiteY1" fmla="*/ 6860382 h 6873159"/>
              <a:gd name="connsiteX2" fmla="*/ 4539584 w 5232459"/>
              <a:gd name="connsiteY2" fmla="*/ 6873159 h 6873159"/>
              <a:gd name="connsiteX3" fmla="*/ 5232449 w 5232459"/>
              <a:gd name="connsiteY3" fmla="*/ 0 h 6873159"/>
              <a:gd name="connsiteX4" fmla="*/ 5014 w 5232459"/>
              <a:gd name="connsiteY4" fmla="*/ 1273 h 6873159"/>
              <a:gd name="connsiteX0" fmla="*/ 5014 w 5730181"/>
              <a:gd name="connsiteY0" fmla="*/ 1273 h 6873161"/>
              <a:gd name="connsiteX1" fmla="*/ 0 w 5730181"/>
              <a:gd name="connsiteY1" fmla="*/ 6860382 h 6873161"/>
              <a:gd name="connsiteX2" fmla="*/ 4539584 w 5730181"/>
              <a:gd name="connsiteY2" fmla="*/ 6873159 h 6873161"/>
              <a:gd name="connsiteX3" fmla="*/ 5232449 w 5730181"/>
              <a:gd name="connsiteY3" fmla="*/ 0 h 6873161"/>
              <a:gd name="connsiteX4" fmla="*/ 5014 w 5730181"/>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856614"/>
              <a:gd name="connsiteY0" fmla="*/ 1273 h 6873159"/>
              <a:gd name="connsiteX1" fmla="*/ 0 w 5856614"/>
              <a:gd name="connsiteY1" fmla="*/ 6860382 h 6873159"/>
              <a:gd name="connsiteX2" fmla="*/ 4539584 w 5856614"/>
              <a:gd name="connsiteY2" fmla="*/ 6873159 h 6873159"/>
              <a:gd name="connsiteX3" fmla="*/ 5232449 w 5856614"/>
              <a:gd name="connsiteY3" fmla="*/ 0 h 6873159"/>
              <a:gd name="connsiteX4" fmla="*/ 5014 w 5856614"/>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753492"/>
              <a:gd name="connsiteY0" fmla="*/ 1273 h 6873161"/>
              <a:gd name="connsiteX1" fmla="*/ 0 w 5753492"/>
              <a:gd name="connsiteY1" fmla="*/ 6860382 h 6873161"/>
              <a:gd name="connsiteX2" fmla="*/ 4539584 w 5753492"/>
              <a:gd name="connsiteY2" fmla="*/ 6873159 h 6873161"/>
              <a:gd name="connsiteX3" fmla="*/ 5232449 w 5753492"/>
              <a:gd name="connsiteY3" fmla="*/ 0 h 6873161"/>
              <a:gd name="connsiteX4" fmla="*/ 5014 w 5753492"/>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194365"/>
              <a:gd name="connsiteY0" fmla="*/ 1273 h 6873159"/>
              <a:gd name="connsiteX1" fmla="*/ 0 w 5194365"/>
              <a:gd name="connsiteY1" fmla="*/ 6860382 h 6873159"/>
              <a:gd name="connsiteX2" fmla="*/ 4539584 w 5194365"/>
              <a:gd name="connsiteY2" fmla="*/ 6873159 h 6873159"/>
              <a:gd name="connsiteX3" fmla="*/ 5194365 w 5194365"/>
              <a:gd name="connsiteY3" fmla="*/ 0 h 6873159"/>
              <a:gd name="connsiteX4" fmla="*/ 5014 w 5194365"/>
              <a:gd name="connsiteY4" fmla="*/ 1273 h 6873159"/>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64606"/>
              <a:gd name="connsiteX1" fmla="*/ 0 w 5221568"/>
              <a:gd name="connsiteY1" fmla="*/ 6864606 h 6864606"/>
              <a:gd name="connsiteX2" fmla="*/ 4485178 w 5221568"/>
              <a:gd name="connsiteY2" fmla="*/ 6835147 h 6864606"/>
              <a:gd name="connsiteX3" fmla="*/ 5221568 w 5221568"/>
              <a:gd name="connsiteY3" fmla="*/ 0 h 6864606"/>
              <a:gd name="connsiteX4" fmla="*/ 5014 w 5221568"/>
              <a:gd name="connsiteY4" fmla="*/ 5497 h 6864606"/>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568" h="6862330">
                <a:moveTo>
                  <a:pt x="5014" y="3115"/>
                </a:moveTo>
                <a:cubicBezTo>
                  <a:pt x="3343" y="2289485"/>
                  <a:pt x="1671" y="4575854"/>
                  <a:pt x="0" y="6862224"/>
                </a:cubicBezTo>
                <a:lnTo>
                  <a:pt x="4542304" y="6862330"/>
                </a:lnTo>
                <a:cubicBezTo>
                  <a:pt x="4657148" y="5704606"/>
                  <a:pt x="5139716" y="828593"/>
                  <a:pt x="5221568" y="0"/>
                </a:cubicBezTo>
                <a:lnTo>
                  <a:pt x="5014" y="31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fld id="{D6D7E44C-E05C-41FA-A4B4-3326EE46E773}" type="datetime3">
              <a:rPr lang="en-US" smtClean="0"/>
              <a:t>11 May 2022</a:t>
            </a:fld>
            <a:endParaRPr lang="en-GB"/>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Edit using Insert menu &gt; Header&amp;Footer dialog</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4" name="Title 3">
            <a:extLst>
              <a:ext uri="{FF2B5EF4-FFF2-40B4-BE49-F238E27FC236}">
                <a16:creationId xmlns:a16="http://schemas.microsoft.com/office/drawing/2014/main" id="{C4A991C3-A548-4C92-9AAC-BD05D7B1DD88}"/>
              </a:ext>
            </a:extLst>
          </p:cNvPr>
          <p:cNvSpPr>
            <a:spLocks noGrp="1"/>
          </p:cNvSpPr>
          <p:nvPr>
            <p:ph type="title"/>
          </p:nvPr>
        </p:nvSpPr>
        <p:spPr>
          <a:xfrm>
            <a:off x="719137" y="549276"/>
            <a:ext cx="6840000" cy="1388288"/>
          </a:xfrm>
        </p:spPr>
        <p:txBody>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94819B59-D2E9-4E57-A2DF-25C73FA0B4F6}"/>
              </a:ext>
            </a:extLst>
          </p:cNvPr>
          <p:cNvSpPr>
            <a:spLocks noGrp="1"/>
          </p:cNvSpPr>
          <p:nvPr>
            <p:ph type="body" sz="quarter" idx="13"/>
          </p:nvPr>
        </p:nvSpPr>
        <p:spPr>
          <a:xfrm>
            <a:off x="7877175" y="3429000"/>
            <a:ext cx="3960813" cy="2736850"/>
          </a:xfrm>
        </p:spPr>
        <p:txBody>
          <a:bodyPr anchor="b" anchorCtr="0"/>
          <a:lstStyle>
            <a:lvl1pPr>
              <a:lnSpc>
                <a:spcPct val="90000"/>
              </a:lnSpc>
              <a:defRPr sz="2800">
                <a:solidFill>
                  <a:schemeClr val="bg1"/>
                </a:solidFill>
              </a:defRPr>
            </a:lvl1pPr>
            <a:lvl2pPr>
              <a:defRPr sz="1800" b="0">
                <a:solidFill>
                  <a:schemeClr val="bg1"/>
                </a:solidFill>
              </a:defRPr>
            </a:lvl2pPr>
            <a:lvl3pPr marL="265113" indent="-265113">
              <a:buClr>
                <a:schemeClr val="bg1"/>
              </a:buClr>
              <a:defRPr sz="1800">
                <a:solidFill>
                  <a:schemeClr val="bg1"/>
                </a:solidFill>
              </a:defRPr>
            </a:lvl3pPr>
            <a:lvl4pPr marL="536575" indent="-271463">
              <a:buClr>
                <a:schemeClr val="bg1"/>
              </a:buClr>
              <a:defRPr sz="1800">
                <a:solidFill>
                  <a:schemeClr val="bg1"/>
                </a:solidFill>
              </a:defRPr>
            </a:lvl4pPr>
            <a:lvl5pPr marL="808038" indent="-271463">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Box 11">
            <a:extLst>
              <a:ext uri="{FF2B5EF4-FFF2-40B4-BE49-F238E27FC236}">
                <a16:creationId xmlns:a16="http://schemas.microsoft.com/office/drawing/2014/main" id="{B28ECA07-26D7-482B-AEC1-994553F7C58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794375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a:xfrm>
            <a:off x="1260474" y="549276"/>
            <a:ext cx="7200000" cy="5616574"/>
          </a:xfrm>
        </p:spPr>
        <p:txBody>
          <a:bodyPr/>
          <a:lstStyle>
            <a:lvl1pPr>
              <a:lnSpc>
                <a:spcPct val="90000"/>
              </a:lnSpc>
              <a:defRPr sz="5000" b="1"/>
            </a:lvl1pPr>
            <a:lvl2pPr>
              <a:defRPr sz="3500" b="1"/>
            </a:lvl2pPr>
            <a:lvl3pPr>
              <a:defRPr sz="3500" b="1"/>
            </a:lvl3pPr>
            <a:lvl4pPr>
              <a:defRPr sz="3500" b="1"/>
            </a:lvl4pPr>
            <a:lvl5pPr>
              <a:defRPr sz="3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a:xfrm>
            <a:off x="2035310" y="6480000"/>
            <a:ext cx="1092901" cy="252000"/>
          </a:xfrm>
          <a:prstGeom prst="rect">
            <a:avLst/>
          </a:prstGeom>
        </p:spPr>
        <p:txBody>
          <a:bodyPr/>
          <a:lstStyle/>
          <a:p>
            <a:fld id="{EA3749F3-96B9-4F9E-A629-B9F387747E30}" type="datetime3">
              <a:rPr lang="en-US" smtClean="0"/>
              <a:t>11 May 2022</a:t>
            </a:fld>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Edit using Insert menu &gt; Header&amp;Footer dialog</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B8259DD9-4488-4452-8BD5-DEF1FF4AF3C7}"/>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7005091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1336" y="3060000"/>
            <a:ext cx="10485302" cy="3321751"/>
          </a:xfrm>
        </p:spPr>
        <p:txBody>
          <a:bodyPr anchor="t"/>
          <a:lstStyle>
            <a:lvl1pPr algn="ctr">
              <a:defRPr sz="11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0290206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545-9B2E-4764-A022-888A91DAF8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A03AE-FF70-4538-A0FF-EB7913B07310}"/>
              </a:ext>
            </a:extLst>
          </p:cNvPr>
          <p:cNvSpPr>
            <a:spLocks noGrp="1"/>
          </p:cNvSpPr>
          <p:nvPr>
            <p:ph type="dt" sz="half" idx="10"/>
          </p:nvPr>
        </p:nvSpPr>
        <p:spPr/>
        <p:txBody>
          <a:bodyPr/>
          <a:lstStyle/>
          <a:p>
            <a:fld id="{F27A0916-FA5E-49E6-B43A-943F4CA4D249}" type="datetime3">
              <a:rPr lang="en-US" smtClean="0"/>
              <a:t>11 May 2022</a:t>
            </a:fld>
            <a:endParaRPr lang="en-GB"/>
          </a:p>
        </p:txBody>
      </p:sp>
      <p:sp>
        <p:nvSpPr>
          <p:cNvPr id="4" name="Footer Placeholder 3">
            <a:extLst>
              <a:ext uri="{FF2B5EF4-FFF2-40B4-BE49-F238E27FC236}">
                <a16:creationId xmlns:a16="http://schemas.microsoft.com/office/drawing/2014/main" id="{939B89C0-EFCD-469D-80D2-C8BAB3FE7DDB}"/>
              </a:ext>
            </a:extLst>
          </p:cNvPr>
          <p:cNvSpPr>
            <a:spLocks noGrp="1"/>
          </p:cNvSpPr>
          <p:nvPr>
            <p:ph type="ftr" sz="quarter" idx="11"/>
          </p:nvPr>
        </p:nvSpPr>
        <p:spPr/>
        <p:txBody>
          <a:bodyPr/>
          <a:lstStyle/>
          <a:p>
            <a:r>
              <a:rPr lang="en-GB"/>
              <a:t>Edit using Insert menu &gt; Header&amp;Footer dialog</a:t>
            </a:r>
          </a:p>
        </p:txBody>
      </p:sp>
      <p:sp>
        <p:nvSpPr>
          <p:cNvPr id="5" name="Slide Number Placeholder 4">
            <a:extLst>
              <a:ext uri="{FF2B5EF4-FFF2-40B4-BE49-F238E27FC236}">
                <a16:creationId xmlns:a16="http://schemas.microsoft.com/office/drawing/2014/main" id="{CECE2CE6-30A6-4253-93C4-F8DB52673628}"/>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52B28B49-16B2-46E5-B1D5-FBCF9F08A48F}"/>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251039F-F9B6-40B1-8148-D06B1B82ECC1}"/>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9" name="TextBox 8">
            <a:extLst>
              <a:ext uri="{FF2B5EF4-FFF2-40B4-BE49-F238E27FC236}">
                <a16:creationId xmlns:a16="http://schemas.microsoft.com/office/drawing/2014/main" id="{456CB396-7027-474B-93D5-B09292765CB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361679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F9A0F-791F-4903-91C9-169BF18EDB13}"/>
              </a:ext>
            </a:extLst>
          </p:cNvPr>
          <p:cNvSpPr>
            <a:spLocks noGrp="1"/>
          </p:cNvSpPr>
          <p:nvPr>
            <p:ph type="dt" sz="half" idx="10"/>
          </p:nvPr>
        </p:nvSpPr>
        <p:spPr/>
        <p:txBody>
          <a:bodyPr/>
          <a:lstStyle/>
          <a:p>
            <a:fld id="{FE4BB6D6-DD22-49A3-BBFF-DA3C0F0E634D}" type="datetime3">
              <a:rPr lang="en-US" smtClean="0"/>
              <a:t>11 May 2022</a:t>
            </a:fld>
            <a:endParaRPr lang="en-GB"/>
          </a:p>
        </p:txBody>
      </p:sp>
      <p:sp>
        <p:nvSpPr>
          <p:cNvPr id="3" name="Footer Placeholder 2">
            <a:extLst>
              <a:ext uri="{FF2B5EF4-FFF2-40B4-BE49-F238E27FC236}">
                <a16:creationId xmlns:a16="http://schemas.microsoft.com/office/drawing/2014/main" id="{A5C4A1F5-BBC5-49C7-823B-B2F083CA0CE1}"/>
              </a:ext>
            </a:extLst>
          </p:cNvPr>
          <p:cNvSpPr>
            <a:spLocks noGrp="1"/>
          </p:cNvSpPr>
          <p:nvPr>
            <p:ph type="ftr" sz="quarter" idx="11"/>
          </p:nvPr>
        </p:nvSpPr>
        <p:spPr/>
        <p:txBody>
          <a:bodyPr/>
          <a:lstStyle/>
          <a:p>
            <a:r>
              <a:rPr lang="en-GB"/>
              <a:t>Edit using Insert menu &gt; Header&amp;Footer dialog</a:t>
            </a:r>
          </a:p>
        </p:txBody>
      </p:sp>
      <p:sp>
        <p:nvSpPr>
          <p:cNvPr id="4" name="Slide Number Placeholder 3">
            <a:extLst>
              <a:ext uri="{FF2B5EF4-FFF2-40B4-BE49-F238E27FC236}">
                <a16:creationId xmlns:a16="http://schemas.microsoft.com/office/drawing/2014/main" id="{C7547F80-871F-4B64-971F-073F53C07161}"/>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6" name="TextBox 5">
            <a:extLst>
              <a:ext uri="{FF2B5EF4-FFF2-40B4-BE49-F238E27FC236}">
                <a16:creationId xmlns:a16="http://schemas.microsoft.com/office/drawing/2014/main" id="{BB735C7C-9941-4F53-A5A6-1648E6B859B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7" name="TextBox 6">
            <a:extLst>
              <a:ext uri="{FF2B5EF4-FFF2-40B4-BE49-F238E27FC236}">
                <a16:creationId xmlns:a16="http://schemas.microsoft.com/office/drawing/2014/main" id="{42A2AA7B-D5AD-41B2-AA3A-0C5D13676A18}"/>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1F8B32D2-6464-4A89-BAA0-78E900C40216}"/>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677126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2520000" y="1961228"/>
            <a:ext cx="7200000" cy="2520000"/>
          </a:xfrm>
        </p:spPr>
        <p:txBody>
          <a:bodyPr anchor="b"/>
          <a:lstStyle>
            <a:lvl1pPr algn="l">
              <a:defRPr sz="4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2520000" y="4680001"/>
            <a:ext cx="7200000" cy="1485850"/>
          </a:xfrm>
        </p:spPr>
        <p:txBody>
          <a:bodyPr/>
          <a:lstStyle>
            <a:lvl1pPr marL="0" indent="0" algn="l">
              <a:lnSpc>
                <a:spcPct val="90000"/>
              </a:lnSpc>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tx1"/>
                </a:solidFill>
              </a:defRPr>
            </a:lvl1pPr>
          </a:lstStyle>
          <a:p>
            <a:fld id="{4F7D1101-A666-4F12-8CF2-3CD4B30B2030}" type="datetime3">
              <a:rPr lang="en-US" smtClean="0"/>
              <a:pPr/>
              <a:t>11 May 2022</a:t>
            </a:fld>
            <a:endParaRPr lang="en-GB"/>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
        <p:nvSpPr>
          <p:cNvPr id="9" name="Slide Number Placeholder 5">
            <a:extLst>
              <a:ext uri="{FF2B5EF4-FFF2-40B4-BE49-F238E27FC236}">
                <a16:creationId xmlns:a16="http://schemas.microsoft.com/office/drawing/2014/main" id="{0147E3BC-C555-4E38-9856-77B640B857D5}"/>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tx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41567010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C7D9FDD-9D7B-42F7-9693-3C37CB8C5A64}"/>
              </a:ext>
            </a:extLst>
          </p:cNvPr>
          <p:cNvSpPr/>
          <p:nvPr userDrawn="1"/>
        </p:nvSpPr>
        <p:spPr>
          <a:xfrm>
            <a:off x="4211002" y="-1272"/>
            <a:ext cx="7986357" cy="6860546"/>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799" h="6860546">
                <a:moveTo>
                  <a:pt x="679249" y="1273"/>
                </a:moveTo>
                <a:lnTo>
                  <a:pt x="0" y="6860382"/>
                </a:lnTo>
                <a:lnTo>
                  <a:pt x="5140709" y="6860546"/>
                </a:lnTo>
                <a:cubicBezTo>
                  <a:pt x="5137534" y="4577666"/>
                  <a:pt x="5146267" y="2282880"/>
                  <a:pt x="5143092" y="0"/>
                </a:cubicBezTo>
                <a:lnTo>
                  <a:pt x="679249" y="1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9138" y="549275"/>
            <a:ext cx="3928713" cy="5616575"/>
          </a:xfrm>
        </p:spPr>
        <p:txBody>
          <a:bodyPr anchor="t"/>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5580000" y="1936800"/>
            <a:ext cx="5616638" cy="4229050"/>
          </a:xfrm>
        </p:spPr>
        <p:txBody>
          <a:bodyPr/>
          <a:lstStyle>
            <a:lvl1pPr marL="0" indent="0">
              <a:spcBef>
                <a:spcPts val="0"/>
              </a:spcBef>
              <a:spcAft>
                <a:spcPts val="600"/>
              </a:spcAft>
              <a:buNone/>
              <a:defRPr sz="2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fld id="{C7A6B630-8586-48B1-A77A-FE93C982627C}" type="datetime3">
              <a:rPr lang="en-US" smtClean="0"/>
              <a:t>11 May 2022</a:t>
            </a:fld>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1506535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3818EA30-2B11-42B1-91AD-5F526313797C}"/>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US"/>
              <a:t>Click icon to add picture</a:t>
            </a:r>
            <a:endParaRPr lang="en-GB"/>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20001" y="549275"/>
            <a:ext cx="3927850" cy="5616575"/>
          </a:xfrm>
        </p:spPr>
        <p:txBody>
          <a:bodyPr anchor="t"/>
          <a:lstStyle>
            <a:lvl1pPr>
              <a:defRPr sz="4000">
                <a:solidFill>
                  <a:schemeClr val="bg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fld id="{39C527B9-3867-4ED4-8EC0-5E508B0F0AA2}" type="datetime3">
              <a:rPr lang="en-US" smtClean="0"/>
              <a:t>11 May 2022</a:t>
            </a:fld>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28587649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Sim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fld id="{673711C5-84CB-4960-A63D-3BF35DCCA4CB}" type="datetime3">
              <a:rPr lang="en-US" smtClean="0"/>
              <a:t>11 May 2022</a:t>
            </a:fld>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bg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4327054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Simpl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2"/>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fld id="{6CA49601-FC3A-4B7D-8187-4A19B4B6B7E4}" type="datetime3">
              <a:rPr lang="en-US" smtClean="0"/>
              <a:t>11 May 2022</a:t>
            </a:fld>
            <a:endParaRPr lang="en-GB"/>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tx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13334493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fld id="{938B4FE8-DB5D-4878-9E78-CADA7A461189}" type="datetime3">
              <a:rPr lang="en-US" smtClean="0"/>
              <a:t>11 May 2022</a:t>
            </a:fld>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dirty="0"/>
              <a:t>Edit using Insert menu &gt; </a:t>
            </a:r>
            <a:r>
              <a:rPr lang="en-GB" dirty="0" err="1"/>
              <a:t>Header&amp;Footer</a:t>
            </a:r>
            <a:r>
              <a:rPr lang="en-GB" dirty="0"/>
              <a:t> dialog</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22720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Trebuchet MS" panose="020B0603020202020204" pitchFamily="34" charset="0"/>
              <a:buChar char="●"/>
              <a:defRPr sz="4000"/>
            </a:lvl1pPr>
            <a:lvl2pPr marL="1077913" indent="-541338">
              <a:lnSpc>
                <a:spcPct val="130000"/>
              </a:lnSpc>
              <a:spcBef>
                <a:spcPts val="0"/>
              </a:spcBef>
              <a:buClr>
                <a:schemeClr val="bg2"/>
              </a:buClr>
              <a:buFont typeface="Trebuchet MS" panose="020B0603020202020204" pitchFamily="34" charset="0"/>
              <a:buChar char="●"/>
              <a:defRPr sz="4000" b="0"/>
            </a:lvl2pPr>
            <a:lvl3pPr marL="1614488" indent="-536575">
              <a:lnSpc>
                <a:spcPct val="130000"/>
              </a:lnSpc>
              <a:spcBef>
                <a:spcPts val="0"/>
              </a:spcBef>
              <a:buClr>
                <a:schemeClr val="bg2"/>
              </a:buClr>
              <a:buFont typeface="Trebuchet MS" panose="020B0603020202020204" pitchFamily="34" charset="0"/>
              <a:buChar char="●"/>
              <a:defRPr sz="4000"/>
            </a:lvl3pPr>
            <a:lvl4pPr marL="2151063" indent="-536575">
              <a:lnSpc>
                <a:spcPct val="130000"/>
              </a:lnSpc>
              <a:spcBef>
                <a:spcPts val="0"/>
              </a:spcBef>
              <a:buClr>
                <a:schemeClr val="bg2"/>
              </a:buClr>
              <a:buFont typeface="Trebuchet MS" panose="020B0603020202020204" pitchFamily="34" charset="0"/>
              <a:buChar char="●"/>
              <a:defRPr sz="4000"/>
            </a:lvl4pPr>
            <a:lvl5pPr marL="2692400" indent="-541338">
              <a:lnSpc>
                <a:spcPct val="130000"/>
              </a:lnSpc>
              <a:spcBef>
                <a:spcPts val="0"/>
              </a:spcBef>
              <a:buClr>
                <a:schemeClr val="bg2"/>
              </a:buClr>
              <a:buFont typeface="Trebuchet MS" panose="020B0603020202020204" pitchFamily="34" charset="0"/>
              <a:buChar char="●"/>
              <a:defRPr sz="4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fld id="{E947EB09-8C71-4198-8DB8-E0470CFF42D3}" type="datetime3">
              <a:rPr lang="en-US" smtClean="0"/>
              <a:t>11 May 2022</a:t>
            </a:fld>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Edit using Insert menu &gt; Header&amp;Footer dialog</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5375040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fld id="{A14BC176-4B7E-4A2D-AAE4-A5073A16AED5}" type="datetime3">
              <a:rPr lang="en-US" smtClean="0"/>
              <a:t>11 May 2022</a:t>
            </a:fld>
            <a:endParaRPr lang="en-GB"/>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Edit using Insert menu &gt; Header&amp;Footer dialog</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452286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3A090-7D44-4605-8B4F-8A1BF528A866}"/>
              </a:ext>
            </a:extLst>
          </p:cNvPr>
          <p:cNvSpPr>
            <a:spLocks noGrp="1"/>
          </p:cNvSpPr>
          <p:nvPr>
            <p:ph type="title"/>
          </p:nvPr>
        </p:nvSpPr>
        <p:spPr>
          <a:xfrm>
            <a:off x="719138" y="549276"/>
            <a:ext cx="10477500" cy="138828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1625A79-2E93-4E99-956C-466581B094AB}"/>
              </a:ext>
            </a:extLst>
          </p:cNvPr>
          <p:cNvSpPr>
            <a:spLocks noGrp="1"/>
          </p:cNvSpPr>
          <p:nvPr>
            <p:ph type="body" idx="1"/>
          </p:nvPr>
        </p:nvSpPr>
        <p:spPr>
          <a:xfrm>
            <a:off x="1260475" y="1937564"/>
            <a:ext cx="9936163" cy="396177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0ED5D9C-7481-4DDE-BB80-09C4B17A5170}"/>
              </a:ext>
            </a:extLst>
          </p:cNvPr>
          <p:cNvSpPr>
            <a:spLocks noGrp="1"/>
          </p:cNvSpPr>
          <p:nvPr>
            <p:ph type="dt" sz="half" idx="2"/>
          </p:nvPr>
        </p:nvSpPr>
        <p:spPr>
          <a:xfrm>
            <a:off x="2035310" y="6480000"/>
            <a:ext cx="1092901" cy="252000"/>
          </a:xfrm>
          <a:prstGeom prst="rect">
            <a:avLst/>
          </a:prstGeom>
        </p:spPr>
        <p:txBody>
          <a:bodyPr vert="horz" lIns="0" tIns="0" rIns="0" bIns="0" rtlCol="0" anchor="t" anchorCtr="0"/>
          <a:lstStyle>
            <a:lvl1pPr algn="l">
              <a:defRPr sz="1000">
                <a:solidFill>
                  <a:schemeClr val="tx1"/>
                </a:solidFill>
              </a:defRPr>
            </a:lvl1pPr>
          </a:lstStyle>
          <a:p>
            <a:fld id="{B84484B2-1214-42EC-9125-7C63D4F31C8A}" type="datetime3">
              <a:rPr lang="en-US" smtClean="0"/>
              <a:t>11 May 2022</a:t>
            </a:fld>
            <a:endParaRPr lang="en-GB" dirty="0"/>
          </a:p>
        </p:txBody>
      </p:sp>
      <p:sp>
        <p:nvSpPr>
          <p:cNvPr id="5" name="Footer Placeholder 4">
            <a:extLst>
              <a:ext uri="{FF2B5EF4-FFF2-40B4-BE49-F238E27FC236}">
                <a16:creationId xmlns:a16="http://schemas.microsoft.com/office/drawing/2014/main" id="{807ADBE1-F264-41B8-A66A-4B690C09ED0E}"/>
              </a:ext>
            </a:extLst>
          </p:cNvPr>
          <p:cNvSpPr>
            <a:spLocks noGrp="1"/>
          </p:cNvSpPr>
          <p:nvPr>
            <p:ph type="ftr" sz="quarter" idx="3"/>
          </p:nvPr>
        </p:nvSpPr>
        <p:spPr>
          <a:xfrm>
            <a:off x="3344211" y="6480000"/>
            <a:ext cx="7354737" cy="252000"/>
          </a:xfrm>
          <a:prstGeom prst="rect">
            <a:avLst/>
          </a:prstGeom>
        </p:spPr>
        <p:txBody>
          <a:bodyPr vert="horz" lIns="0" tIns="0" rIns="0" bIns="0" rtlCol="0" anchor="t" anchorCtr="0"/>
          <a:lstStyle>
            <a:lvl1pPr algn="l">
              <a:defRPr sz="1000">
                <a:solidFill>
                  <a:schemeClr val="tx1"/>
                </a:solidFill>
              </a:defRPr>
            </a:lvl1pPr>
          </a:lstStyle>
          <a:p>
            <a:r>
              <a:rPr lang="en-GB" dirty="0"/>
              <a:t>Edit using Insert menu &gt; </a:t>
            </a:r>
            <a:r>
              <a:rPr lang="en-GB" dirty="0" err="1"/>
              <a:t>Header&amp;Footer</a:t>
            </a:r>
            <a:r>
              <a:rPr lang="en-GB" dirty="0"/>
              <a:t> dialog</a:t>
            </a:r>
          </a:p>
        </p:txBody>
      </p:sp>
      <p:sp>
        <p:nvSpPr>
          <p:cNvPr id="6" name="Slide Number Placeholder 5">
            <a:extLst>
              <a:ext uri="{FF2B5EF4-FFF2-40B4-BE49-F238E27FC236}">
                <a16:creationId xmlns:a16="http://schemas.microsoft.com/office/drawing/2014/main" id="{08B3385E-BF8C-45F9-83D2-07A10E745C0E}"/>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tx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299779223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67" r:id="rId4"/>
    <p:sldLayoutId id="2147483668" r:id="rId5"/>
    <p:sldLayoutId id="2147483669" r:id="rId6"/>
    <p:sldLayoutId id="2147483650" r:id="rId7"/>
    <p:sldLayoutId id="2147483658" r:id="rId8"/>
    <p:sldLayoutId id="2147483659" r:id="rId9"/>
    <p:sldLayoutId id="2147483652" r:id="rId10"/>
    <p:sldLayoutId id="2147483662" r:id="rId11"/>
    <p:sldLayoutId id="2147483663" r:id="rId12"/>
    <p:sldLayoutId id="2147483664" r:id="rId13"/>
    <p:sldLayoutId id="2147483661" r:id="rId14"/>
    <p:sldLayoutId id="2147483670" r:id="rId15"/>
    <p:sldLayoutId id="2147483654" r:id="rId16"/>
    <p:sldLayoutId id="2147483655" r:id="rId17"/>
  </p:sldLayoutIdLst>
  <p:transition>
    <p:fade/>
  </p:transition>
  <p:hf hdr="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3884" userDrawn="1">
          <p15:clr>
            <a:srgbClr val="F26B43"/>
          </p15:clr>
        </p15:guide>
        <p15:guide id="3" pos="7053" userDrawn="1">
          <p15:clr>
            <a:srgbClr val="F26B43"/>
          </p15:clr>
        </p15:guide>
        <p15:guide id="4" pos="453" userDrawn="1">
          <p15:clr>
            <a:srgbClr val="F26B43"/>
          </p15:clr>
        </p15:guide>
        <p15:guide id="5" pos="7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mailto:membershipadmin@girlguiding-scot.org.uk"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058" b="7058"/>
          <a:stretch>
            <a:fillRect/>
          </a:stretch>
        </p:blipFill>
        <p:spPr/>
      </p:pic>
      <p:sp>
        <p:nvSpPr>
          <p:cNvPr id="6" name="Title 5"/>
          <p:cNvSpPr>
            <a:spLocks noGrp="1"/>
          </p:cNvSpPr>
          <p:nvPr>
            <p:ph type="ctrTitle"/>
          </p:nvPr>
        </p:nvSpPr>
        <p:spPr/>
        <p:txBody>
          <a:bodyPr/>
          <a:lstStyle/>
          <a:p>
            <a:r>
              <a:rPr lang="en-GB" dirty="0"/>
              <a:t>Welcoming new volunteers </a:t>
            </a:r>
          </a:p>
        </p:txBody>
      </p:sp>
      <p:sp>
        <p:nvSpPr>
          <p:cNvPr id="7" name="Subtitle 6"/>
          <p:cNvSpPr>
            <a:spLocks noGrp="1"/>
          </p:cNvSpPr>
          <p:nvPr>
            <p:ph type="subTitle" idx="1"/>
          </p:nvPr>
        </p:nvSpPr>
        <p:spPr/>
        <p:txBody>
          <a:bodyPr/>
          <a:lstStyle/>
          <a:p>
            <a:r>
              <a:rPr lang="en-GB" dirty="0"/>
              <a:t>Girlguiding Scotland’s role in welcoming new adult members</a:t>
            </a:r>
          </a:p>
          <a:p>
            <a:r>
              <a:rPr lang="en-GB" dirty="0"/>
              <a:t>(Updated May 2022)</a:t>
            </a:r>
          </a:p>
        </p:txBody>
      </p:sp>
      <p:sp>
        <p:nvSpPr>
          <p:cNvPr id="5" name="Slide Number Placeholder 4"/>
          <p:cNvSpPr>
            <a:spLocks noGrp="1"/>
          </p:cNvSpPr>
          <p:nvPr>
            <p:ph type="sldNum" sz="quarter" idx="4294967295"/>
          </p:nvPr>
        </p:nvSpPr>
        <p:spPr>
          <a:xfrm>
            <a:off x="11723688" y="6480175"/>
            <a:ext cx="468312" cy="252413"/>
          </a:xfrm>
        </p:spPr>
        <p:txBody>
          <a:bodyPr/>
          <a:lstStyle/>
          <a:p>
            <a:fld id="{77B4E890-4037-4BA2-80F1-97DCCF92DF8A}" type="slidenum">
              <a:rPr lang="en-GB" smtClean="0"/>
              <a:pPr/>
              <a:t>1</a:t>
            </a:fld>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2" y="413790"/>
            <a:ext cx="3096796" cy="2000265"/>
          </a:xfrm>
          <a:prstGeom prst="rect">
            <a:avLst/>
          </a:prstGeom>
        </p:spPr>
      </p:pic>
    </p:spTree>
    <p:extLst>
      <p:ext uri="{BB962C8B-B14F-4D97-AF65-F5344CB8AC3E}">
        <p14:creationId xmlns:p14="http://schemas.microsoft.com/office/powerpoint/2010/main" val="19689732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3E1-EEB9-4797-BF10-08CEB90665D6}"/>
              </a:ext>
            </a:extLst>
          </p:cNvPr>
          <p:cNvSpPr>
            <a:spLocks noGrp="1"/>
          </p:cNvSpPr>
          <p:nvPr>
            <p:ph type="title"/>
          </p:nvPr>
        </p:nvSpPr>
        <p:spPr/>
        <p:txBody>
          <a:bodyPr/>
          <a:lstStyle/>
          <a:p>
            <a:r>
              <a:rPr lang="en-GB" dirty="0"/>
              <a:t>Warm Welcome</a:t>
            </a:r>
            <a:br>
              <a:rPr lang="en-GB" dirty="0"/>
            </a:br>
            <a:r>
              <a:rPr lang="en-GB" sz="2800" b="0" dirty="0">
                <a:solidFill>
                  <a:schemeClr val="accent3"/>
                </a:solidFill>
              </a:rPr>
              <a:t>From Girlguiding Scotland </a:t>
            </a:r>
            <a:endParaRPr lang="en-GB" b="0" dirty="0">
              <a:solidFill>
                <a:schemeClr val="accent3"/>
              </a:solidFill>
            </a:endParaRPr>
          </a:p>
        </p:txBody>
      </p:sp>
      <p:sp>
        <p:nvSpPr>
          <p:cNvPr id="8" name="Content Placeholder 7"/>
          <p:cNvSpPr>
            <a:spLocks noGrp="1"/>
          </p:cNvSpPr>
          <p:nvPr>
            <p:ph sz="half" idx="1"/>
          </p:nvPr>
        </p:nvSpPr>
        <p:spPr>
          <a:xfrm>
            <a:off x="719137" y="1809226"/>
            <a:ext cx="7638799" cy="2610374"/>
          </a:xfrm>
        </p:spPr>
        <p:txBody>
          <a:bodyPr/>
          <a:lstStyle/>
          <a:p>
            <a:r>
              <a:rPr lang="en-GB" dirty="0">
                <a:solidFill>
                  <a:schemeClr val="accent3"/>
                </a:solidFill>
              </a:rPr>
              <a:t>Aim: </a:t>
            </a:r>
          </a:p>
          <a:p>
            <a:r>
              <a:rPr lang="en-GB" dirty="0"/>
              <a:t>Introduce Girlguiding Scotland as a source of support for new enquirers </a:t>
            </a:r>
          </a:p>
          <a:p>
            <a:endParaRPr lang="en-GB" dirty="0"/>
          </a:p>
          <a:p>
            <a:r>
              <a:rPr lang="en-GB" dirty="0"/>
              <a:t>Ensure new enquirers receive a consistent warm welcome, wherever they are in Scotland </a:t>
            </a:r>
          </a:p>
          <a:p>
            <a:endParaRPr lang="en-GB" dirty="0"/>
          </a:p>
          <a:p>
            <a:r>
              <a:rPr lang="en-GB" dirty="0">
                <a:solidFill>
                  <a:schemeClr val="accent3"/>
                </a:solidFill>
              </a:rPr>
              <a:t>Important:  </a:t>
            </a:r>
          </a:p>
          <a:p>
            <a:r>
              <a:rPr lang="en-GB" dirty="0"/>
              <a:t>Adds to but does not replace local warm welcome! </a:t>
            </a:r>
          </a:p>
        </p:txBody>
      </p:sp>
      <p:sp>
        <p:nvSpPr>
          <p:cNvPr id="5" name="Footer Placeholder 4">
            <a:extLst>
              <a:ext uri="{FF2B5EF4-FFF2-40B4-BE49-F238E27FC236}">
                <a16:creationId xmlns:a16="http://schemas.microsoft.com/office/drawing/2014/main" id="{0DB58E4E-A43C-4F29-B060-47AA87D0678A}"/>
              </a:ext>
            </a:extLst>
          </p:cNvPr>
          <p:cNvSpPr>
            <a:spLocks noGrp="1"/>
          </p:cNvSpPr>
          <p:nvPr>
            <p:ph type="ftr" sz="quarter" idx="11"/>
          </p:nvPr>
        </p:nvSpPr>
        <p:spPr/>
        <p:txBody>
          <a:bodyPr/>
          <a:lstStyle/>
          <a:p>
            <a:r>
              <a:rPr lang="en-GB" dirty="0"/>
              <a:t>Warm Welcome from Girlguiding Scotland</a:t>
            </a:r>
          </a:p>
        </p:txBody>
      </p:sp>
      <p:sp>
        <p:nvSpPr>
          <p:cNvPr id="6" name="Slide Number Placeholder 5">
            <a:extLst>
              <a:ext uri="{FF2B5EF4-FFF2-40B4-BE49-F238E27FC236}">
                <a16:creationId xmlns:a16="http://schemas.microsoft.com/office/drawing/2014/main" id="{59B1700A-B9C7-4517-98F6-754F32CFC647}"/>
              </a:ext>
            </a:extLst>
          </p:cNvPr>
          <p:cNvSpPr>
            <a:spLocks noGrp="1"/>
          </p:cNvSpPr>
          <p:nvPr>
            <p:ph type="sldNum" sz="quarter" idx="12"/>
          </p:nvPr>
        </p:nvSpPr>
        <p:spPr/>
        <p:txBody>
          <a:bodyPr/>
          <a:lstStyle/>
          <a:p>
            <a:fld id="{77B4E890-4037-4BA2-80F1-97DCCF92DF8A}" type="slidenum">
              <a:rPr lang="en-GB" smtClean="0"/>
              <a:t>2</a:t>
            </a:fld>
            <a:endParaRPr lang="en-GB"/>
          </a:p>
        </p:txBody>
      </p:sp>
      <p:pic>
        <p:nvPicPr>
          <p:cNvPr id="9" name="Picture 8" descr="Map&#10;&#10;Description automatically generated">
            <a:extLst>
              <a:ext uri="{FF2B5EF4-FFF2-40B4-BE49-F238E27FC236}">
                <a16:creationId xmlns:a16="http://schemas.microsoft.com/office/drawing/2014/main" id="{2607D7C5-BB20-5FC7-A4EB-9F7A3F9CD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794" y="388226"/>
            <a:ext cx="3746328" cy="6081548"/>
          </a:xfrm>
          <a:prstGeom prst="rect">
            <a:avLst/>
          </a:prstGeom>
        </p:spPr>
      </p:pic>
    </p:spTree>
    <p:extLst>
      <p:ext uri="{BB962C8B-B14F-4D97-AF65-F5344CB8AC3E}">
        <p14:creationId xmlns:p14="http://schemas.microsoft.com/office/powerpoint/2010/main" val="35338099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3E1-EEB9-4797-BF10-08CEB90665D6}"/>
              </a:ext>
            </a:extLst>
          </p:cNvPr>
          <p:cNvSpPr>
            <a:spLocks noGrp="1"/>
          </p:cNvSpPr>
          <p:nvPr>
            <p:ph type="title"/>
          </p:nvPr>
        </p:nvSpPr>
        <p:spPr/>
        <p:txBody>
          <a:bodyPr/>
          <a:lstStyle/>
          <a:p>
            <a:r>
              <a:rPr lang="en-GB" dirty="0"/>
              <a:t>Warm Welcome</a:t>
            </a:r>
            <a:br>
              <a:rPr lang="en-GB" dirty="0"/>
            </a:br>
            <a:r>
              <a:rPr lang="en-GB" sz="2800" b="0" dirty="0">
                <a:solidFill>
                  <a:schemeClr val="accent3"/>
                </a:solidFill>
              </a:rPr>
              <a:t>What’s new? </a:t>
            </a:r>
            <a:endParaRPr lang="en-GB" b="0" dirty="0">
              <a:solidFill>
                <a:schemeClr val="accent3"/>
              </a:solidFill>
            </a:endParaRPr>
          </a:p>
        </p:txBody>
      </p:sp>
      <p:sp>
        <p:nvSpPr>
          <p:cNvPr id="8" name="Content Placeholder 7"/>
          <p:cNvSpPr>
            <a:spLocks noGrp="1"/>
          </p:cNvSpPr>
          <p:nvPr>
            <p:ph sz="half" idx="1"/>
          </p:nvPr>
        </p:nvSpPr>
        <p:spPr>
          <a:xfrm>
            <a:off x="871539" y="4550137"/>
            <a:ext cx="4853740" cy="1639883"/>
          </a:xfrm>
        </p:spPr>
        <p:txBody>
          <a:bodyPr/>
          <a:lstStyle/>
          <a:p>
            <a:endParaRPr lang="en-GB" dirty="0"/>
          </a:p>
          <a:p>
            <a:endParaRPr lang="en-GB" dirty="0"/>
          </a:p>
        </p:txBody>
      </p:sp>
      <p:sp>
        <p:nvSpPr>
          <p:cNvPr id="5" name="Footer Placeholder 4">
            <a:extLst>
              <a:ext uri="{FF2B5EF4-FFF2-40B4-BE49-F238E27FC236}">
                <a16:creationId xmlns:a16="http://schemas.microsoft.com/office/drawing/2014/main" id="{0DB58E4E-A43C-4F29-B060-47AA87D0678A}"/>
              </a:ext>
            </a:extLst>
          </p:cNvPr>
          <p:cNvSpPr>
            <a:spLocks noGrp="1"/>
          </p:cNvSpPr>
          <p:nvPr>
            <p:ph type="ftr" sz="quarter" idx="11"/>
          </p:nvPr>
        </p:nvSpPr>
        <p:spPr/>
        <p:txBody>
          <a:bodyPr/>
          <a:lstStyle/>
          <a:p>
            <a:r>
              <a:rPr lang="en-GB" dirty="0"/>
              <a:t>Warm Welcome from Girlguiding Scotland</a:t>
            </a:r>
          </a:p>
        </p:txBody>
      </p:sp>
      <p:sp>
        <p:nvSpPr>
          <p:cNvPr id="6" name="Slide Number Placeholder 5">
            <a:extLst>
              <a:ext uri="{FF2B5EF4-FFF2-40B4-BE49-F238E27FC236}">
                <a16:creationId xmlns:a16="http://schemas.microsoft.com/office/drawing/2014/main" id="{59B1700A-B9C7-4517-98F6-754F32CFC647}"/>
              </a:ext>
            </a:extLst>
          </p:cNvPr>
          <p:cNvSpPr>
            <a:spLocks noGrp="1"/>
          </p:cNvSpPr>
          <p:nvPr>
            <p:ph type="sldNum" sz="quarter" idx="12"/>
          </p:nvPr>
        </p:nvSpPr>
        <p:spPr/>
        <p:txBody>
          <a:bodyPr/>
          <a:lstStyle/>
          <a:p>
            <a:fld id="{77B4E890-4037-4BA2-80F1-97DCCF92DF8A}" type="slidenum">
              <a:rPr lang="en-GB" smtClean="0"/>
              <a:t>3</a:t>
            </a:fld>
            <a:endParaRPr lang="en-GB"/>
          </a:p>
        </p:txBody>
      </p:sp>
      <p:pic>
        <p:nvPicPr>
          <p:cNvPr id="14" name="Picture 13"/>
          <p:cNvPicPr>
            <a:picLocks noChangeAspect="1"/>
          </p:cNvPicPr>
          <p:nvPr/>
        </p:nvPicPr>
        <p:blipFill rotWithShape="1">
          <a:blip r:embed="rId3"/>
          <a:srcRect l="9897" t="18940" r="28887"/>
          <a:stretch/>
        </p:blipFill>
        <p:spPr>
          <a:xfrm>
            <a:off x="6659730" y="2116401"/>
            <a:ext cx="4536908" cy="3201650"/>
          </a:xfrm>
          <a:prstGeom prst="rect">
            <a:avLst/>
          </a:prstGeom>
        </p:spPr>
      </p:pic>
      <p:sp>
        <p:nvSpPr>
          <p:cNvPr id="10" name="Content Placeholder 7">
            <a:extLst>
              <a:ext uri="{FF2B5EF4-FFF2-40B4-BE49-F238E27FC236}">
                <a16:creationId xmlns:a16="http://schemas.microsoft.com/office/drawing/2014/main" id="{5FFB3DB9-DC0B-B7D9-E11D-44702E0A96DB}"/>
              </a:ext>
            </a:extLst>
          </p:cNvPr>
          <p:cNvSpPr txBox="1">
            <a:spLocks/>
          </p:cNvSpPr>
          <p:nvPr/>
        </p:nvSpPr>
        <p:spPr>
          <a:xfrm>
            <a:off x="871539" y="2089964"/>
            <a:ext cx="4853740" cy="2610374"/>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2022 all new volunteer enquirers receive…</a:t>
            </a:r>
          </a:p>
          <a:p>
            <a:pPr marL="457200" indent="-457200">
              <a:buFont typeface="+mj-lt"/>
              <a:buAutoNum type="arabicPeriod"/>
            </a:pPr>
            <a:r>
              <a:rPr lang="en-GB" dirty="0"/>
              <a:t>Welcome email from GGS team </a:t>
            </a:r>
          </a:p>
          <a:p>
            <a:pPr marL="457200" indent="-457200">
              <a:buFont typeface="+mj-lt"/>
              <a:buAutoNum type="arabicPeriod"/>
            </a:pPr>
            <a:r>
              <a:rPr lang="en-GB" dirty="0"/>
              <a:t>A PDF Scottish welcome booklet </a:t>
            </a:r>
          </a:p>
          <a:p>
            <a:endParaRPr lang="en-GB" dirty="0"/>
          </a:p>
          <a:p>
            <a:r>
              <a:rPr lang="en-GB" sz="2000" dirty="0"/>
              <a:t>Note, we’re no longer offering Girlguiding Scotland Welcome sessions. Instead we’re sharing training materials to help counties run these locally if they wish</a:t>
            </a:r>
          </a:p>
        </p:txBody>
      </p:sp>
    </p:spTree>
    <p:extLst>
      <p:ext uri="{BB962C8B-B14F-4D97-AF65-F5344CB8AC3E}">
        <p14:creationId xmlns:p14="http://schemas.microsoft.com/office/powerpoint/2010/main" val="3315237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3E1-EEB9-4797-BF10-08CEB90665D6}"/>
              </a:ext>
            </a:extLst>
          </p:cNvPr>
          <p:cNvSpPr>
            <a:spLocks noGrp="1"/>
          </p:cNvSpPr>
          <p:nvPr>
            <p:ph type="title"/>
          </p:nvPr>
        </p:nvSpPr>
        <p:spPr/>
        <p:txBody>
          <a:bodyPr/>
          <a:lstStyle/>
          <a:p>
            <a:r>
              <a:rPr lang="en-GB" dirty="0"/>
              <a:t>Warm Welcome</a:t>
            </a:r>
            <a:br>
              <a:rPr lang="en-GB" dirty="0"/>
            </a:br>
            <a:r>
              <a:rPr lang="en-GB" sz="2800" b="0" dirty="0">
                <a:solidFill>
                  <a:schemeClr val="accent3"/>
                </a:solidFill>
              </a:rPr>
              <a:t>1. Welcome email</a:t>
            </a:r>
            <a:endParaRPr lang="en-GB" b="0" dirty="0">
              <a:solidFill>
                <a:schemeClr val="accent3"/>
              </a:solidFill>
            </a:endParaRPr>
          </a:p>
        </p:txBody>
      </p:sp>
      <p:sp>
        <p:nvSpPr>
          <p:cNvPr id="8" name="Content Placeholder 7"/>
          <p:cNvSpPr>
            <a:spLocks noGrp="1"/>
          </p:cNvSpPr>
          <p:nvPr>
            <p:ph sz="half" idx="1"/>
          </p:nvPr>
        </p:nvSpPr>
        <p:spPr>
          <a:xfrm>
            <a:off x="719138" y="1598408"/>
            <a:ext cx="10306465" cy="2610374"/>
          </a:xfrm>
        </p:spPr>
        <p:txBody>
          <a:bodyPr/>
          <a:lstStyle/>
          <a:p>
            <a:r>
              <a:rPr lang="en-GB" dirty="0"/>
              <a:t>How it works…</a:t>
            </a:r>
          </a:p>
          <a:p>
            <a:pPr marL="701675" lvl="2" indent="-342900"/>
            <a:r>
              <a:rPr lang="en-GB" sz="2000" dirty="0"/>
              <a:t>Girlguiding provides Girlguiding Scotland with list of every new volunteer enquirer added to go in last 7 days (whatever stage of the joining process they are at)</a:t>
            </a:r>
          </a:p>
          <a:p>
            <a:pPr marL="701675" lvl="2" indent="-342900"/>
            <a:endParaRPr lang="en-GB" sz="1000" dirty="0"/>
          </a:p>
          <a:p>
            <a:pPr marL="701675" lvl="2" indent="-342900"/>
            <a:r>
              <a:rPr lang="en-GB" sz="2000" dirty="0"/>
              <a:t>Girlguiding Scotland’s Membership Development &amp; Growth Administrator  sends a welcome email </a:t>
            </a:r>
          </a:p>
          <a:p>
            <a:pPr marL="701675" lvl="2" indent="-342900"/>
            <a:endParaRPr lang="en-GB" sz="1050" dirty="0"/>
          </a:p>
          <a:p>
            <a:pPr marL="701675" lvl="2" indent="-342900"/>
            <a:r>
              <a:rPr lang="en-GB" sz="2000" dirty="0"/>
              <a:t>The welcome email is a first ‘hello’ from the Scottish team and ensures every new enquirer can get in touch with Scottish HQ if they don’t receive a local response to their enquiry</a:t>
            </a:r>
          </a:p>
          <a:p>
            <a:pPr marL="701675" lvl="2" indent="-342900"/>
            <a:endParaRPr lang="en-GB" sz="1050" dirty="0"/>
          </a:p>
          <a:p>
            <a:pPr marL="701675" lvl="2" indent="-342900"/>
            <a:r>
              <a:rPr lang="en-GB" sz="2000" dirty="0"/>
              <a:t>Also includes a pdf version of our Scottish welcome booklet</a:t>
            </a:r>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0DB58E4E-A43C-4F29-B060-47AA87D0678A}"/>
              </a:ext>
            </a:extLst>
          </p:cNvPr>
          <p:cNvSpPr>
            <a:spLocks noGrp="1"/>
          </p:cNvSpPr>
          <p:nvPr>
            <p:ph type="ftr" sz="quarter" idx="11"/>
          </p:nvPr>
        </p:nvSpPr>
        <p:spPr/>
        <p:txBody>
          <a:bodyPr/>
          <a:lstStyle/>
          <a:p>
            <a:r>
              <a:rPr lang="en-GB" dirty="0"/>
              <a:t>Warm Welcome from Girlguiding Scotland</a:t>
            </a:r>
          </a:p>
        </p:txBody>
      </p:sp>
      <p:sp>
        <p:nvSpPr>
          <p:cNvPr id="6" name="Slide Number Placeholder 5">
            <a:extLst>
              <a:ext uri="{FF2B5EF4-FFF2-40B4-BE49-F238E27FC236}">
                <a16:creationId xmlns:a16="http://schemas.microsoft.com/office/drawing/2014/main" id="{59B1700A-B9C7-4517-98F6-754F32CFC647}"/>
              </a:ext>
            </a:extLst>
          </p:cNvPr>
          <p:cNvSpPr>
            <a:spLocks noGrp="1"/>
          </p:cNvSpPr>
          <p:nvPr>
            <p:ph type="sldNum" sz="quarter" idx="12"/>
          </p:nvPr>
        </p:nvSpPr>
        <p:spPr/>
        <p:txBody>
          <a:bodyPr/>
          <a:lstStyle/>
          <a:p>
            <a:fld id="{77B4E890-4037-4BA2-80F1-97DCCF92DF8A}" type="slidenum">
              <a:rPr lang="en-GB" smtClean="0"/>
              <a:t>4</a:t>
            </a:fld>
            <a:endParaRPr lang="en-GB"/>
          </a:p>
        </p:txBody>
      </p:sp>
    </p:spTree>
    <p:extLst>
      <p:ext uri="{BB962C8B-B14F-4D97-AF65-F5344CB8AC3E}">
        <p14:creationId xmlns:p14="http://schemas.microsoft.com/office/powerpoint/2010/main" val="36900019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3E1-EEB9-4797-BF10-08CEB90665D6}"/>
              </a:ext>
            </a:extLst>
          </p:cNvPr>
          <p:cNvSpPr>
            <a:spLocks noGrp="1"/>
          </p:cNvSpPr>
          <p:nvPr>
            <p:ph type="title"/>
          </p:nvPr>
        </p:nvSpPr>
        <p:spPr/>
        <p:txBody>
          <a:bodyPr/>
          <a:lstStyle/>
          <a:p>
            <a:r>
              <a:rPr lang="en-GB"/>
              <a:t>Warm Welcome</a:t>
            </a:r>
            <a:br>
              <a:rPr lang="en-GB"/>
            </a:br>
            <a:r>
              <a:rPr lang="en-GB" sz="2800" b="0">
                <a:solidFill>
                  <a:schemeClr val="accent3"/>
                </a:solidFill>
              </a:rPr>
              <a:t>1. Welcome email</a:t>
            </a:r>
            <a:endParaRPr lang="en-GB" b="0" dirty="0">
              <a:solidFill>
                <a:schemeClr val="accent3"/>
              </a:solidFill>
            </a:endParaRPr>
          </a:p>
        </p:txBody>
      </p:sp>
      <p:sp>
        <p:nvSpPr>
          <p:cNvPr id="8" name="Content Placeholder 7"/>
          <p:cNvSpPr>
            <a:spLocks noGrp="1"/>
          </p:cNvSpPr>
          <p:nvPr>
            <p:ph sz="half" idx="1"/>
          </p:nvPr>
        </p:nvSpPr>
        <p:spPr>
          <a:xfrm>
            <a:off x="719138" y="1598408"/>
            <a:ext cx="10306465" cy="2610374"/>
          </a:xfrm>
        </p:spPr>
        <p:txBody>
          <a:bodyPr/>
          <a:lstStyle/>
          <a:p>
            <a:r>
              <a:rPr lang="en-GB" dirty="0"/>
              <a:t>What is says…</a:t>
            </a:r>
          </a:p>
          <a:p>
            <a:endParaRPr lang="en-GB" dirty="0"/>
          </a:p>
          <a:p>
            <a:pPr marL="342900" indent="-3429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0DB58E4E-A43C-4F29-B060-47AA87D0678A}"/>
              </a:ext>
            </a:extLst>
          </p:cNvPr>
          <p:cNvSpPr>
            <a:spLocks noGrp="1"/>
          </p:cNvSpPr>
          <p:nvPr>
            <p:ph type="ftr" sz="quarter" idx="11"/>
          </p:nvPr>
        </p:nvSpPr>
        <p:spPr/>
        <p:txBody>
          <a:bodyPr/>
          <a:lstStyle/>
          <a:p>
            <a:r>
              <a:rPr lang="en-GB"/>
              <a:t>Warm Welcome from Girlguiding Scotland</a:t>
            </a:r>
            <a:endParaRPr lang="en-GB" dirty="0"/>
          </a:p>
        </p:txBody>
      </p:sp>
      <p:sp>
        <p:nvSpPr>
          <p:cNvPr id="6" name="Slide Number Placeholder 5">
            <a:extLst>
              <a:ext uri="{FF2B5EF4-FFF2-40B4-BE49-F238E27FC236}">
                <a16:creationId xmlns:a16="http://schemas.microsoft.com/office/drawing/2014/main" id="{59B1700A-B9C7-4517-98F6-754F32CFC647}"/>
              </a:ext>
            </a:extLst>
          </p:cNvPr>
          <p:cNvSpPr>
            <a:spLocks noGrp="1"/>
          </p:cNvSpPr>
          <p:nvPr>
            <p:ph type="sldNum" sz="quarter" idx="12"/>
          </p:nvPr>
        </p:nvSpPr>
        <p:spPr/>
        <p:txBody>
          <a:bodyPr/>
          <a:lstStyle/>
          <a:p>
            <a:fld id="{77B4E890-4037-4BA2-80F1-97DCCF92DF8A}" type="slidenum">
              <a:rPr lang="en-GB" smtClean="0"/>
              <a:t>5</a:t>
            </a:fld>
            <a:endParaRPr lang="en-GB"/>
          </a:p>
        </p:txBody>
      </p:sp>
      <p:pic>
        <p:nvPicPr>
          <p:cNvPr id="12" name="Picture 11">
            <a:extLst>
              <a:ext uri="{FF2B5EF4-FFF2-40B4-BE49-F238E27FC236}">
                <a16:creationId xmlns:a16="http://schemas.microsoft.com/office/drawing/2014/main" id="{BA64DD67-2C0D-9FB1-432D-4640205D5696}"/>
              </a:ext>
            </a:extLst>
          </p:cNvPr>
          <p:cNvPicPr>
            <a:picLocks noChangeAspect="1"/>
          </p:cNvPicPr>
          <p:nvPr/>
        </p:nvPicPr>
        <p:blipFill rotWithShape="1">
          <a:blip r:embed="rId3"/>
          <a:srcRect l="37883" t="29796" r="19337" b="10085"/>
          <a:stretch/>
        </p:blipFill>
        <p:spPr>
          <a:xfrm>
            <a:off x="4043847" y="1138334"/>
            <a:ext cx="6798324" cy="5192995"/>
          </a:xfrm>
          <a:prstGeom prst="rect">
            <a:avLst/>
          </a:prstGeom>
        </p:spPr>
      </p:pic>
    </p:spTree>
    <p:extLst>
      <p:ext uri="{BB962C8B-B14F-4D97-AF65-F5344CB8AC3E}">
        <p14:creationId xmlns:p14="http://schemas.microsoft.com/office/powerpoint/2010/main" val="5868414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3E1-EEB9-4797-BF10-08CEB90665D6}"/>
              </a:ext>
            </a:extLst>
          </p:cNvPr>
          <p:cNvSpPr>
            <a:spLocks noGrp="1"/>
          </p:cNvSpPr>
          <p:nvPr>
            <p:ph type="title"/>
          </p:nvPr>
        </p:nvSpPr>
        <p:spPr/>
        <p:txBody>
          <a:bodyPr/>
          <a:lstStyle/>
          <a:p>
            <a:r>
              <a:rPr lang="en-GB" dirty="0"/>
              <a:t>Warm </a:t>
            </a:r>
            <a:br>
              <a:rPr lang="en-GB" dirty="0"/>
            </a:br>
            <a:r>
              <a:rPr lang="en-GB" dirty="0"/>
              <a:t>Welcome</a:t>
            </a:r>
            <a:br>
              <a:rPr lang="en-GB" dirty="0"/>
            </a:br>
            <a:r>
              <a:rPr lang="en-GB" sz="2800" b="0" dirty="0">
                <a:solidFill>
                  <a:schemeClr val="accent3"/>
                </a:solidFill>
              </a:rPr>
              <a:t>2. Welcome booklet </a:t>
            </a:r>
            <a:endParaRPr lang="en-GB" b="0" dirty="0">
              <a:solidFill>
                <a:schemeClr val="accent3"/>
              </a:solidFill>
            </a:endParaRPr>
          </a:p>
        </p:txBody>
      </p:sp>
      <p:sp>
        <p:nvSpPr>
          <p:cNvPr id="5" name="Footer Placeholder 4">
            <a:extLst>
              <a:ext uri="{FF2B5EF4-FFF2-40B4-BE49-F238E27FC236}">
                <a16:creationId xmlns:a16="http://schemas.microsoft.com/office/drawing/2014/main" id="{0DB58E4E-A43C-4F29-B060-47AA87D0678A}"/>
              </a:ext>
            </a:extLst>
          </p:cNvPr>
          <p:cNvSpPr>
            <a:spLocks noGrp="1"/>
          </p:cNvSpPr>
          <p:nvPr>
            <p:ph type="ftr" sz="quarter" idx="11"/>
          </p:nvPr>
        </p:nvSpPr>
        <p:spPr/>
        <p:txBody>
          <a:bodyPr/>
          <a:lstStyle/>
          <a:p>
            <a:r>
              <a:rPr lang="en-GB" dirty="0"/>
              <a:t>Warm Welcome from Girlguiding Scotland</a:t>
            </a:r>
          </a:p>
        </p:txBody>
      </p:sp>
      <p:sp>
        <p:nvSpPr>
          <p:cNvPr id="6" name="Slide Number Placeholder 5">
            <a:extLst>
              <a:ext uri="{FF2B5EF4-FFF2-40B4-BE49-F238E27FC236}">
                <a16:creationId xmlns:a16="http://schemas.microsoft.com/office/drawing/2014/main" id="{59B1700A-B9C7-4517-98F6-754F32CFC647}"/>
              </a:ext>
            </a:extLst>
          </p:cNvPr>
          <p:cNvSpPr>
            <a:spLocks noGrp="1"/>
          </p:cNvSpPr>
          <p:nvPr>
            <p:ph type="sldNum" sz="quarter" idx="12"/>
          </p:nvPr>
        </p:nvSpPr>
        <p:spPr/>
        <p:txBody>
          <a:bodyPr/>
          <a:lstStyle/>
          <a:p>
            <a:fld id="{77B4E890-4037-4BA2-80F1-97DCCF92DF8A}" type="slidenum">
              <a:rPr lang="en-GB" smtClean="0"/>
              <a:t>6</a:t>
            </a:fld>
            <a:endParaRPr lang="en-GB"/>
          </a:p>
        </p:txBody>
      </p:sp>
      <p:pic>
        <p:nvPicPr>
          <p:cNvPr id="10" name="Picture 9"/>
          <p:cNvPicPr>
            <a:picLocks noChangeAspect="1"/>
          </p:cNvPicPr>
          <p:nvPr/>
        </p:nvPicPr>
        <p:blipFill rotWithShape="1">
          <a:blip r:embed="rId3"/>
          <a:srcRect l="9897" t="18940" r="28887"/>
          <a:stretch/>
        </p:blipFill>
        <p:spPr>
          <a:xfrm>
            <a:off x="4038186" y="389279"/>
            <a:ext cx="3839404" cy="2709428"/>
          </a:xfrm>
          <a:prstGeom prst="rect">
            <a:avLst/>
          </a:prstGeom>
        </p:spPr>
      </p:pic>
      <p:pic>
        <p:nvPicPr>
          <p:cNvPr id="3" name="Picture 2"/>
          <p:cNvPicPr>
            <a:picLocks noChangeAspect="1"/>
          </p:cNvPicPr>
          <p:nvPr/>
        </p:nvPicPr>
        <p:blipFill rotWithShape="1">
          <a:blip r:embed="rId4"/>
          <a:srcRect l="10526" t="15549" r="23421"/>
          <a:stretch/>
        </p:blipFill>
        <p:spPr>
          <a:xfrm>
            <a:off x="8110227" y="389279"/>
            <a:ext cx="3912311" cy="2709428"/>
          </a:xfrm>
          <a:prstGeom prst="rect">
            <a:avLst/>
          </a:prstGeom>
        </p:spPr>
      </p:pic>
      <p:pic>
        <p:nvPicPr>
          <p:cNvPr id="11" name="Picture 10"/>
          <p:cNvPicPr>
            <a:picLocks noChangeAspect="1"/>
          </p:cNvPicPr>
          <p:nvPr/>
        </p:nvPicPr>
        <p:blipFill rotWithShape="1">
          <a:blip r:embed="rId5"/>
          <a:srcRect l="10001" t="15060" r="22982"/>
          <a:stretch/>
        </p:blipFill>
        <p:spPr>
          <a:xfrm>
            <a:off x="4038186" y="3258704"/>
            <a:ext cx="3989142" cy="2738618"/>
          </a:xfrm>
          <a:prstGeom prst="rect">
            <a:avLst/>
          </a:prstGeom>
        </p:spPr>
      </p:pic>
      <p:pic>
        <p:nvPicPr>
          <p:cNvPr id="12" name="Picture 11"/>
          <p:cNvPicPr>
            <a:picLocks noChangeAspect="1"/>
          </p:cNvPicPr>
          <p:nvPr/>
        </p:nvPicPr>
        <p:blipFill rotWithShape="1">
          <a:blip r:embed="rId6"/>
          <a:srcRect l="10439" t="14414" r="23333"/>
          <a:stretch/>
        </p:blipFill>
        <p:spPr>
          <a:xfrm>
            <a:off x="8110226" y="3258704"/>
            <a:ext cx="3912311" cy="2738618"/>
          </a:xfrm>
          <a:prstGeom prst="rect">
            <a:avLst/>
          </a:prstGeom>
        </p:spPr>
      </p:pic>
      <p:sp>
        <p:nvSpPr>
          <p:cNvPr id="13" name="Content Placeholder 7"/>
          <p:cNvSpPr>
            <a:spLocks noGrp="1"/>
          </p:cNvSpPr>
          <p:nvPr>
            <p:ph sz="half" idx="1"/>
          </p:nvPr>
        </p:nvSpPr>
        <p:spPr>
          <a:xfrm>
            <a:off x="816658" y="2420242"/>
            <a:ext cx="3086410" cy="2610374"/>
          </a:xfrm>
        </p:spPr>
        <p:txBody>
          <a:bodyPr/>
          <a:lstStyle/>
          <a:p>
            <a:r>
              <a:rPr lang="en-GB" dirty="0"/>
              <a:t>PDF containing…</a:t>
            </a:r>
          </a:p>
          <a:p>
            <a:pPr marL="342900" indent="-342900">
              <a:buFont typeface="Arial" panose="020B0604020202020204" pitchFamily="34" charset="0"/>
              <a:buChar char="•"/>
            </a:pPr>
            <a:r>
              <a:rPr lang="en-GB" sz="2000" dirty="0"/>
              <a:t>GGS HQ contacts</a:t>
            </a:r>
          </a:p>
          <a:p>
            <a:pPr marL="342900" indent="-342900">
              <a:buFont typeface="Arial" panose="020B0604020202020204" pitchFamily="34" charset="0"/>
              <a:buChar char="•"/>
            </a:pPr>
            <a:r>
              <a:rPr lang="en-GB" sz="2000" dirty="0"/>
              <a:t>Intro to guiding in Scotland </a:t>
            </a:r>
          </a:p>
          <a:p>
            <a:pPr marL="342900" indent="-342900">
              <a:buFont typeface="Arial" panose="020B0604020202020204" pitchFamily="34" charset="0"/>
              <a:buChar char="•"/>
            </a:pPr>
            <a:r>
              <a:rPr lang="en-GB" sz="2000" dirty="0"/>
              <a:t>Induction checklist </a:t>
            </a:r>
          </a:p>
          <a:p>
            <a:pPr marL="342900" indent="-342900">
              <a:buFont typeface="Arial" panose="020B0604020202020204" pitchFamily="34" charset="0"/>
              <a:buChar char="•"/>
            </a:pPr>
            <a:r>
              <a:rPr lang="en-GB" sz="2000" dirty="0"/>
              <a:t>Communications info </a:t>
            </a:r>
          </a:p>
          <a:p>
            <a:pPr marL="342900" indent="-342900">
              <a:buFont typeface="Arial" panose="020B0604020202020204" pitchFamily="34" charset="0"/>
              <a:buChar char="•"/>
            </a:pPr>
            <a:r>
              <a:rPr lang="en-GB" sz="2000" dirty="0"/>
              <a:t>Roles available </a:t>
            </a:r>
          </a:p>
          <a:p>
            <a:pPr marL="342900" indent="-342900">
              <a:buFont typeface="Arial" panose="020B0604020202020204" pitchFamily="34" charset="0"/>
              <a:buChar char="•"/>
            </a:pPr>
            <a:r>
              <a:rPr lang="en-GB" sz="2000" dirty="0"/>
              <a:t>Support available</a:t>
            </a:r>
          </a:p>
        </p:txBody>
      </p:sp>
      <p:sp>
        <p:nvSpPr>
          <p:cNvPr id="7" name="Rectangle 6"/>
          <p:cNvSpPr/>
          <p:nvPr/>
        </p:nvSpPr>
        <p:spPr>
          <a:xfrm>
            <a:off x="9050381" y="1647208"/>
            <a:ext cx="1016000" cy="135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pic>
        <p:nvPicPr>
          <p:cNvPr id="14" name="Pictur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050381" y="1567209"/>
            <a:ext cx="942976" cy="1531498"/>
          </a:xfrm>
          <a:prstGeom prst="rect">
            <a:avLst/>
          </a:prstGeom>
        </p:spPr>
      </p:pic>
    </p:spTree>
    <p:extLst>
      <p:ext uri="{BB962C8B-B14F-4D97-AF65-F5344CB8AC3E}">
        <p14:creationId xmlns:p14="http://schemas.microsoft.com/office/powerpoint/2010/main" val="28532221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F3E1-EEB9-4797-BF10-08CEB90665D6}"/>
              </a:ext>
            </a:extLst>
          </p:cNvPr>
          <p:cNvSpPr>
            <a:spLocks noGrp="1"/>
          </p:cNvSpPr>
          <p:nvPr>
            <p:ph type="title"/>
          </p:nvPr>
        </p:nvSpPr>
        <p:spPr/>
        <p:txBody>
          <a:bodyPr/>
          <a:lstStyle/>
          <a:p>
            <a:r>
              <a:rPr lang="en-GB" dirty="0"/>
              <a:t>Warm Welcome</a:t>
            </a:r>
            <a:br>
              <a:rPr lang="en-GB" dirty="0"/>
            </a:br>
            <a:r>
              <a:rPr lang="en-GB" sz="2800" b="0" dirty="0">
                <a:solidFill>
                  <a:schemeClr val="accent3"/>
                </a:solidFill>
              </a:rPr>
              <a:t>Important things to note… </a:t>
            </a:r>
            <a:endParaRPr lang="en-GB" b="0" dirty="0">
              <a:solidFill>
                <a:schemeClr val="accent3"/>
              </a:solidFill>
            </a:endParaRPr>
          </a:p>
        </p:txBody>
      </p:sp>
      <p:sp>
        <p:nvSpPr>
          <p:cNvPr id="5" name="Footer Placeholder 4">
            <a:extLst>
              <a:ext uri="{FF2B5EF4-FFF2-40B4-BE49-F238E27FC236}">
                <a16:creationId xmlns:a16="http://schemas.microsoft.com/office/drawing/2014/main" id="{0DB58E4E-A43C-4F29-B060-47AA87D0678A}"/>
              </a:ext>
            </a:extLst>
          </p:cNvPr>
          <p:cNvSpPr>
            <a:spLocks noGrp="1"/>
          </p:cNvSpPr>
          <p:nvPr>
            <p:ph type="ftr" sz="quarter" idx="11"/>
          </p:nvPr>
        </p:nvSpPr>
        <p:spPr/>
        <p:txBody>
          <a:bodyPr/>
          <a:lstStyle/>
          <a:p>
            <a:r>
              <a:rPr lang="en-GB" dirty="0"/>
              <a:t>Warm Welcome from Girlguiding Scotland</a:t>
            </a:r>
          </a:p>
        </p:txBody>
      </p:sp>
      <p:sp>
        <p:nvSpPr>
          <p:cNvPr id="6" name="Slide Number Placeholder 5">
            <a:extLst>
              <a:ext uri="{FF2B5EF4-FFF2-40B4-BE49-F238E27FC236}">
                <a16:creationId xmlns:a16="http://schemas.microsoft.com/office/drawing/2014/main" id="{59B1700A-B9C7-4517-98F6-754F32CFC647}"/>
              </a:ext>
            </a:extLst>
          </p:cNvPr>
          <p:cNvSpPr>
            <a:spLocks noGrp="1"/>
          </p:cNvSpPr>
          <p:nvPr>
            <p:ph type="sldNum" sz="quarter" idx="12"/>
          </p:nvPr>
        </p:nvSpPr>
        <p:spPr/>
        <p:txBody>
          <a:bodyPr/>
          <a:lstStyle/>
          <a:p>
            <a:fld id="{77B4E890-4037-4BA2-80F1-97DCCF92DF8A}" type="slidenum">
              <a:rPr lang="en-GB" smtClean="0"/>
              <a:t>7</a:t>
            </a:fld>
            <a:endParaRPr lang="en-GB"/>
          </a:p>
        </p:txBody>
      </p:sp>
      <p:sp>
        <p:nvSpPr>
          <p:cNvPr id="13" name="Content Placeholder 7"/>
          <p:cNvSpPr>
            <a:spLocks noGrp="1"/>
          </p:cNvSpPr>
          <p:nvPr>
            <p:ph sz="half" idx="1"/>
          </p:nvPr>
        </p:nvSpPr>
        <p:spPr>
          <a:xfrm>
            <a:off x="719139" y="1937564"/>
            <a:ext cx="10477500" cy="2610374"/>
          </a:xfrm>
        </p:spPr>
        <p:txBody>
          <a:bodyPr/>
          <a:lstStyle/>
          <a:p>
            <a:pPr marL="701675" lvl="2" indent="-342900"/>
            <a:r>
              <a:rPr lang="en-GB" sz="2000" dirty="0"/>
              <a:t>Girlguiding Scotland’s admin will not move enquirers on GO: new enquirers won’t be moved to ‘contacted’ after a GGS welcome email is sent</a:t>
            </a:r>
          </a:p>
          <a:p>
            <a:pPr marL="701675" lvl="2" indent="-342900"/>
            <a:r>
              <a:rPr lang="en-GB" sz="2000" dirty="0"/>
              <a:t>These Girlguiding Scotland warm welcome activities don’t replace local welcome</a:t>
            </a:r>
          </a:p>
          <a:p>
            <a:pPr marL="701675" lvl="2" indent="-342900"/>
            <a:r>
              <a:rPr lang="en-GB" sz="2000" dirty="0"/>
              <a:t>Counties running their own welcome sessions are welcome to use training materials provided by Girlguiding Scotland but don’t need to do so</a:t>
            </a:r>
          </a:p>
          <a:p>
            <a:pPr marL="701675" lvl="2" indent="-342900"/>
            <a:r>
              <a:rPr lang="en-GB" sz="2000" dirty="0"/>
              <a:t>If you’d like a copy of the available training material or help to develop your own local welcome or induction sessions please contact </a:t>
            </a:r>
            <a:r>
              <a:rPr lang="en-GB" sz="2000" dirty="0">
                <a:hlinkClick r:id="rId3"/>
              </a:rPr>
              <a:t>membershipadmin@girlguiding-scot.org.uk</a:t>
            </a:r>
            <a:endParaRPr lang="en-GB" sz="2000" dirty="0"/>
          </a:p>
          <a:p>
            <a:pPr marL="701675" lvl="2" indent="-342900"/>
            <a:endParaRPr lang="en-GB" sz="2000" dirty="0"/>
          </a:p>
          <a:p>
            <a:pPr marL="701675" lvl="2" indent="-342900"/>
            <a:endParaRPr lang="en-GB" sz="2000" dirty="0"/>
          </a:p>
          <a:p>
            <a:pPr marL="701675" lvl="2" indent="-342900"/>
            <a:endParaRPr lang="en-GB" sz="2000" dirty="0"/>
          </a:p>
          <a:p>
            <a:pPr marL="701675" lvl="2" indent="-342900"/>
            <a:endParaRPr lang="en-GB" sz="2000" dirty="0"/>
          </a:p>
          <a:p>
            <a:pPr marL="701675" lvl="2" indent="-342900"/>
            <a:endParaRPr lang="en-GB" sz="2000" dirty="0"/>
          </a:p>
          <a:p>
            <a:pPr marL="701675" lvl="2" indent="-342900"/>
            <a:endParaRPr lang="en-GB" sz="2000" dirty="0">
              <a:solidFill>
                <a:schemeClr val="accent3"/>
              </a:solidFill>
            </a:endParaRPr>
          </a:p>
          <a:p>
            <a:pPr marL="1062038" lvl="3" indent="-342900"/>
            <a:endParaRPr lang="en-GB" sz="2000" dirty="0"/>
          </a:p>
        </p:txBody>
      </p:sp>
    </p:spTree>
    <p:extLst>
      <p:ext uri="{BB962C8B-B14F-4D97-AF65-F5344CB8AC3E}">
        <p14:creationId xmlns:p14="http://schemas.microsoft.com/office/powerpoint/2010/main" val="1999915844"/>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000000"/>
      </a:dk2>
      <a:lt2>
        <a:srgbClr val="4E88C7"/>
      </a:lt2>
      <a:accent1>
        <a:srgbClr val="009DAD"/>
      </a:accent1>
      <a:accent2>
        <a:srgbClr val="F78E1E"/>
      </a:accent2>
      <a:accent3>
        <a:srgbClr val="C40063"/>
      </a:accent3>
      <a:accent4>
        <a:srgbClr val="FFD400"/>
      </a:accent4>
      <a:accent5>
        <a:srgbClr val="8B52A1"/>
      </a:accent5>
      <a:accent6>
        <a:srgbClr val="72BF44"/>
      </a:accent6>
      <a:hlink>
        <a:srgbClr val="0563C1"/>
      </a:hlink>
      <a:folHlink>
        <a:srgbClr val="954F72"/>
      </a:folHlink>
    </a:clrScheme>
    <a:fontScheme name="GirlGuiding Font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19000"/>
          </a:lnSpc>
          <a:spcAft>
            <a:spcPts val="600"/>
          </a:spcAft>
          <a:defRPr sz="27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19000"/>
          </a:lnSpc>
          <a:spcAft>
            <a:spcPts val="600"/>
          </a:spcAft>
          <a:defRPr sz="2700" dirty="0" err="1" smtClean="0"/>
        </a:defPPr>
      </a:lstStyle>
    </a:txDef>
  </a:objectDefaults>
  <a:extraClrSchemeLst/>
  <a:extLst>
    <a:ext uri="{05A4C25C-085E-4340-85A3-A5531E510DB2}">
      <thm15:themeFamily xmlns:thm15="http://schemas.microsoft.com/office/thememl/2012/main" name="Girlguiding_Regional PowerPoint template.potx" id="{7094F83F-59B0-4192-AC05-035F03BF20D0}" vid="{2F8A94F6-EF58-4BB6-8606-8366581CE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GGS support for adult welcome</Template>
  <TotalTime>29</TotalTime>
  <Words>1027</Words>
  <Application>Microsoft Office PowerPoint</Application>
  <PresentationFormat>Widescreen</PresentationFormat>
  <Paragraphs>84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Girlguiding PPT Theme</vt:lpstr>
      <vt:lpstr>Welcoming new volunteers </vt:lpstr>
      <vt:lpstr>Warm Welcome From Girlguiding Scotland </vt:lpstr>
      <vt:lpstr>Warm Welcome What’s new? </vt:lpstr>
      <vt:lpstr>Warm Welcome 1. Welcome email</vt:lpstr>
      <vt:lpstr>Warm Welcome 1. Welcome email</vt:lpstr>
      <vt:lpstr>Warm  Welcome 2. Welcome booklet </vt:lpstr>
      <vt:lpstr>Warm Welcome Important things to note…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new volunteers</dc:title>
  <dc:creator>Louise Henderson</dc:creator>
  <cp:lastModifiedBy>Louise Henderson</cp:lastModifiedBy>
  <cp:revision>6</cp:revision>
  <dcterms:created xsi:type="dcterms:W3CDTF">2021-11-29T15:14:04Z</dcterms:created>
  <dcterms:modified xsi:type="dcterms:W3CDTF">2022-05-11T16:31:45Z</dcterms:modified>
</cp:coreProperties>
</file>