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5.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719" r:id="rId5"/>
    <p:sldMasterId id="2147483683" r:id="rId6"/>
    <p:sldMasterId id="2147483701" r:id="rId7"/>
    <p:sldMasterId id="2147483707" r:id="rId8"/>
    <p:sldMasterId id="2147483713" r:id="rId9"/>
  </p:sldMasterIdLst>
  <p:notesMasterIdLst>
    <p:notesMasterId r:id="rId51"/>
  </p:notesMasterIdLst>
  <p:handoutMasterIdLst>
    <p:handoutMasterId r:id="rId52"/>
  </p:handoutMasterIdLst>
  <p:sldIdLst>
    <p:sldId id="268" r:id="rId10"/>
    <p:sldId id="375" r:id="rId11"/>
    <p:sldId id="377" r:id="rId12"/>
    <p:sldId id="362" r:id="rId13"/>
    <p:sldId id="330" r:id="rId14"/>
    <p:sldId id="363" r:id="rId15"/>
    <p:sldId id="331" r:id="rId16"/>
    <p:sldId id="332" r:id="rId17"/>
    <p:sldId id="389" r:id="rId18"/>
    <p:sldId id="333" r:id="rId19"/>
    <p:sldId id="334" r:id="rId20"/>
    <p:sldId id="391" r:id="rId21"/>
    <p:sldId id="335" r:id="rId22"/>
    <p:sldId id="336" r:id="rId23"/>
    <p:sldId id="379" r:id="rId24"/>
    <p:sldId id="337" r:id="rId25"/>
    <p:sldId id="338" r:id="rId26"/>
    <p:sldId id="380" r:id="rId27"/>
    <p:sldId id="339" r:id="rId28"/>
    <p:sldId id="340" r:id="rId29"/>
    <p:sldId id="381" r:id="rId30"/>
    <p:sldId id="341" r:id="rId31"/>
    <p:sldId id="342" r:id="rId32"/>
    <p:sldId id="382" r:id="rId33"/>
    <p:sldId id="343" r:id="rId34"/>
    <p:sldId id="344" r:id="rId35"/>
    <p:sldId id="383" r:id="rId36"/>
    <p:sldId id="345" r:id="rId37"/>
    <p:sldId id="346" r:id="rId38"/>
    <p:sldId id="384" r:id="rId39"/>
    <p:sldId id="347" r:id="rId40"/>
    <p:sldId id="348" r:id="rId41"/>
    <p:sldId id="385" r:id="rId42"/>
    <p:sldId id="349" r:id="rId43"/>
    <p:sldId id="350" r:id="rId44"/>
    <p:sldId id="386" r:id="rId45"/>
    <p:sldId id="351" r:id="rId46"/>
    <p:sldId id="352" r:id="rId47"/>
    <p:sldId id="388" r:id="rId48"/>
    <p:sldId id="392" r:id="rId49"/>
    <p:sldId id="393" r:id="rId50"/>
  </p:sldIdLst>
  <p:sldSz cx="9144000" cy="6858000" type="screen4x3"/>
  <p:notesSz cx="6797675" cy="9926638"/>
  <p:defaultTextStyle>
    <a:defPPr>
      <a:defRPr lang="en-GB"/>
    </a:defPPr>
    <a:lvl1pPr algn="l" defTabSz="457200" rtl="0" fontAlgn="base">
      <a:spcBef>
        <a:spcPct val="0"/>
      </a:spcBef>
      <a:spcAft>
        <a:spcPct val="0"/>
      </a:spcAft>
      <a:defRPr kern="1200">
        <a:solidFill>
          <a:schemeClr val="tx1"/>
        </a:solidFill>
        <a:latin typeface="Arial" charset="0"/>
        <a:ea typeface="ＭＳ Ｐゴシック" pitchFamily="1"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 charset="-128"/>
        <a:cs typeface="+mn-cs"/>
      </a:defRPr>
    </a:lvl5pPr>
    <a:lvl6pPr marL="2286000" algn="l" defTabSz="914400" rtl="0" eaLnBrk="1" latinLnBrk="0" hangingPunct="1">
      <a:defRPr kern="1200">
        <a:solidFill>
          <a:schemeClr val="tx1"/>
        </a:solidFill>
        <a:latin typeface="Arial" charset="0"/>
        <a:ea typeface="ＭＳ Ｐゴシック" pitchFamily="1" charset="-128"/>
        <a:cs typeface="+mn-cs"/>
      </a:defRPr>
    </a:lvl6pPr>
    <a:lvl7pPr marL="2743200" algn="l" defTabSz="914400" rtl="0" eaLnBrk="1" latinLnBrk="0" hangingPunct="1">
      <a:defRPr kern="1200">
        <a:solidFill>
          <a:schemeClr val="tx1"/>
        </a:solidFill>
        <a:latin typeface="Arial" charset="0"/>
        <a:ea typeface="ＭＳ Ｐゴシック" pitchFamily="1" charset="-128"/>
        <a:cs typeface="+mn-cs"/>
      </a:defRPr>
    </a:lvl7pPr>
    <a:lvl8pPr marL="3200400" algn="l" defTabSz="914400" rtl="0" eaLnBrk="1" latinLnBrk="0" hangingPunct="1">
      <a:defRPr kern="1200">
        <a:solidFill>
          <a:schemeClr val="tx1"/>
        </a:solidFill>
        <a:latin typeface="Arial" charset="0"/>
        <a:ea typeface="ＭＳ Ｐゴシック" pitchFamily="1" charset="-128"/>
        <a:cs typeface="+mn-cs"/>
      </a:defRPr>
    </a:lvl8pPr>
    <a:lvl9pPr marL="3657600" algn="l" defTabSz="914400" rtl="0" eaLnBrk="1" latinLnBrk="0" hangingPunct="1">
      <a:defRPr kern="1200">
        <a:solidFill>
          <a:schemeClr val="tx1"/>
        </a:solidFill>
        <a:latin typeface="Arial" charset="0"/>
        <a:ea typeface="ＭＳ Ｐゴシック" pitchFamily="1"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uise Henderson" initials="LH" lastIdx="5" clrIdx="0">
    <p:extLst>
      <p:ext uri="{19B8F6BF-5375-455C-9EA6-DF929625EA0E}">
        <p15:presenceInfo xmlns:p15="http://schemas.microsoft.com/office/powerpoint/2012/main" userId="S-1-5-21-1911211619-1105042659-4199264115-22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BC"/>
    <a:srgbClr val="009DAD"/>
    <a:srgbClr val="EC008C"/>
    <a:srgbClr val="7698BF"/>
    <a:srgbClr val="7C5C23"/>
    <a:srgbClr val="EF3F30"/>
    <a:srgbClr val="ED1C24"/>
    <a:srgbClr val="A38D65"/>
    <a:srgbClr val="F6ADCD"/>
    <a:srgbClr val="AECD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69735" autoAdjust="0"/>
  </p:normalViewPr>
  <p:slideViewPr>
    <p:cSldViewPr snapToGrid="0" snapToObjects="1">
      <p:cViewPr varScale="1">
        <p:scale>
          <a:sx n="56" d="100"/>
          <a:sy n="56" d="100"/>
        </p:scale>
        <p:origin x="179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notesMaster" Target="notesMasters/notesMaster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1" charset="0"/>
              </a:defRPr>
            </a:lvl1pPr>
          </a:lstStyle>
          <a:p>
            <a:fld id="{11338D9E-1C52-4B0A-B2B0-3848E5E5F137}" type="datetime1">
              <a:rPr lang="en-GB"/>
              <a:pPr/>
              <a:t>19/08/2020</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1" charset="0"/>
              </a:defRPr>
            </a:lvl1pPr>
          </a:lstStyle>
          <a:p>
            <a:fld id="{6A19901B-E3FA-438E-A557-44B85C3A314C}" type="slidenum">
              <a:rPr lang="en-GB"/>
              <a:pPr/>
              <a:t>‹#›</a:t>
            </a:fld>
            <a:endParaRPr lang="en-GB"/>
          </a:p>
        </p:txBody>
      </p:sp>
    </p:spTree>
    <p:extLst>
      <p:ext uri="{BB962C8B-B14F-4D97-AF65-F5344CB8AC3E}">
        <p14:creationId xmlns:p14="http://schemas.microsoft.com/office/powerpoint/2010/main" val="357988662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222EBDC-7877-472D-8E1E-C42A472DE1A5}" type="datetimeFigureOut">
              <a:rPr lang="en-GB" smtClean="0"/>
              <a:t>19/08/2020</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C79DEE4-28EC-40B5-853F-D291FBC64CED}" type="slidenum">
              <a:rPr lang="en-GB" smtClean="0"/>
              <a:t>‹#›</a:t>
            </a:fld>
            <a:endParaRPr lang="en-GB"/>
          </a:p>
        </p:txBody>
      </p:sp>
    </p:spTree>
    <p:extLst>
      <p:ext uri="{BB962C8B-B14F-4D97-AF65-F5344CB8AC3E}">
        <p14:creationId xmlns:p14="http://schemas.microsoft.com/office/powerpoint/2010/main" val="271925477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Using these slides</a:t>
            </a:r>
          </a:p>
          <a:p>
            <a:endParaRPr lang="en-GB" b="1" dirty="0" smtClean="0"/>
          </a:p>
          <a:p>
            <a:r>
              <a:rPr lang="en-GB" b="1" dirty="0" smtClean="0"/>
              <a:t>These slides should be used alongside the Flexible Guiding Conversation Starter card deck</a:t>
            </a:r>
            <a:r>
              <a:rPr lang="en-GB" b="1" baseline="0" dirty="0" smtClean="0"/>
              <a:t> and training pack </a:t>
            </a:r>
            <a:r>
              <a:rPr lang="en-GB" b="1" baseline="0" dirty="0" smtClean="0"/>
              <a:t>– contact </a:t>
            </a:r>
            <a:r>
              <a:rPr lang="en-GB" b="1" baseline="0" dirty="0" smtClean="0"/>
              <a:t>Louise Henderson (louise@girlguiding-scot.org.uk</a:t>
            </a:r>
            <a:r>
              <a:rPr lang="en-GB" b="1" baseline="0" dirty="0" smtClean="0"/>
              <a:t>) for more information or to request a printed version of the card deck for training purposes.</a:t>
            </a:r>
            <a:endParaRPr lang="en-GB" b="1" dirty="0" smtClean="0"/>
          </a:p>
          <a:p>
            <a:endParaRPr lang="en-GB" b="0" dirty="0" smtClean="0"/>
          </a:p>
        </p:txBody>
      </p:sp>
      <p:sp>
        <p:nvSpPr>
          <p:cNvPr id="4" name="Slide Number Placeholder 3"/>
          <p:cNvSpPr>
            <a:spLocks noGrp="1"/>
          </p:cNvSpPr>
          <p:nvPr>
            <p:ph type="sldNum" sz="quarter" idx="10"/>
          </p:nvPr>
        </p:nvSpPr>
        <p:spPr/>
        <p:txBody>
          <a:bodyPr/>
          <a:lstStyle/>
          <a:p>
            <a:fld id="{0C79DEE4-28EC-40B5-853F-D291FBC64CED}" type="slidenum">
              <a:rPr lang="en-GB" smtClean="0"/>
              <a:t>1</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7072837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u="none" strike="noStrike" kern="1200" dirty="0" smtClean="0">
              <a:solidFill>
                <a:schemeClr val="tx1"/>
              </a:solidFill>
              <a:effectLst/>
              <a:latin typeface="+mn-lt"/>
              <a:ea typeface="+mn-ea"/>
              <a:cs typeface="+mn-cs"/>
            </a:endParaRPr>
          </a:p>
        </p:txBody>
      </p:sp>
      <p:sp>
        <p:nvSpPr>
          <p:cNvPr id="4" name="Footer Placeholder 3"/>
          <p:cNvSpPr>
            <a:spLocks noGrp="1"/>
          </p:cNvSpPr>
          <p:nvPr>
            <p:ph type="ft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0C79DEE4-28EC-40B5-853F-D291FBC64CED}" type="slidenum">
              <a:rPr lang="en-GB" smtClean="0"/>
              <a:t>10</a:t>
            </a:fld>
            <a:endParaRPr lang="en-GB"/>
          </a:p>
        </p:txBody>
      </p:sp>
    </p:spTree>
    <p:extLst>
      <p:ext uri="{BB962C8B-B14F-4D97-AF65-F5344CB8AC3E}">
        <p14:creationId xmlns:p14="http://schemas.microsoft.com/office/powerpoint/2010/main" val="3616181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u="none" strike="noStrike" kern="1200" dirty="0" smtClean="0">
              <a:solidFill>
                <a:schemeClr val="tx1"/>
              </a:solidFill>
              <a:effectLst/>
              <a:latin typeface="+mn-lt"/>
              <a:ea typeface="+mn-ea"/>
              <a:cs typeface="+mn-cs"/>
            </a:endParaRPr>
          </a:p>
        </p:txBody>
      </p:sp>
      <p:sp>
        <p:nvSpPr>
          <p:cNvPr id="4" name="Footer Placeholder 3"/>
          <p:cNvSpPr>
            <a:spLocks noGrp="1"/>
          </p:cNvSpPr>
          <p:nvPr>
            <p:ph type="ft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0C79DEE4-28EC-40B5-853F-D291FBC64CED}" type="slidenum">
              <a:rPr lang="en-GB" smtClean="0"/>
              <a:t>11</a:t>
            </a:fld>
            <a:endParaRPr lang="en-GB"/>
          </a:p>
        </p:txBody>
      </p:sp>
    </p:spTree>
    <p:extLst>
      <p:ext uri="{BB962C8B-B14F-4D97-AF65-F5344CB8AC3E}">
        <p14:creationId xmlns:p14="http://schemas.microsoft.com/office/powerpoint/2010/main" val="957967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u="none" strike="noStrike" kern="1200" dirty="0" smtClean="0">
                <a:solidFill>
                  <a:schemeClr val="tx1"/>
                </a:solidFill>
                <a:effectLst/>
                <a:latin typeface="+mn-lt"/>
                <a:ea typeface="+mn-ea"/>
                <a:cs typeface="+mn-cs"/>
              </a:rPr>
              <a:t>Small units might be needed where there’s a low girl</a:t>
            </a:r>
            <a:r>
              <a:rPr lang="en-GB" sz="1200" u="none" strike="noStrike" kern="1200" baseline="0" dirty="0" smtClean="0">
                <a:solidFill>
                  <a:schemeClr val="tx1"/>
                </a:solidFill>
                <a:effectLst/>
                <a:latin typeface="+mn-lt"/>
                <a:ea typeface="+mn-ea"/>
                <a:cs typeface="+mn-cs"/>
              </a:rPr>
              <a:t> population or where you’re introducing guiding for the first time</a:t>
            </a:r>
            <a:endParaRPr lang="en-GB" sz="1200" u="none" strike="noStrike" kern="1200" dirty="0" smtClean="0">
              <a:solidFill>
                <a:schemeClr val="tx1"/>
              </a:solidFill>
              <a:effectLst/>
              <a:latin typeface="+mn-lt"/>
              <a:ea typeface="+mn-ea"/>
              <a:cs typeface="+mn-cs"/>
            </a:endParaRPr>
          </a:p>
          <a:p>
            <a:endParaRPr lang="en-GB" sz="1200" u="none" strike="noStrike" kern="1200" dirty="0" smtClean="0">
              <a:solidFill>
                <a:schemeClr val="tx1"/>
              </a:solidFill>
              <a:effectLst/>
              <a:latin typeface="+mn-lt"/>
              <a:ea typeface="+mn-ea"/>
              <a:cs typeface="+mn-cs"/>
            </a:endParaRPr>
          </a:p>
          <a:p>
            <a:r>
              <a:rPr lang="en-GB" sz="1200" u="none" strike="noStrike" kern="1200" dirty="0" smtClean="0">
                <a:solidFill>
                  <a:schemeClr val="tx1"/>
                </a:solidFill>
                <a:effectLst/>
                <a:latin typeface="+mn-lt"/>
                <a:ea typeface="+mn-ea"/>
                <a:cs typeface="+mn-cs"/>
              </a:rPr>
              <a:t>Don’t be afraid to start small.</a:t>
            </a:r>
            <a:r>
              <a:rPr lang="en-GB" sz="1200" u="none" strike="noStrike" kern="1200" baseline="0" dirty="0" smtClean="0">
                <a:solidFill>
                  <a:schemeClr val="tx1"/>
                </a:solidFill>
                <a:effectLst/>
                <a:latin typeface="+mn-lt"/>
                <a:ea typeface="+mn-ea"/>
                <a:cs typeface="+mn-cs"/>
              </a:rPr>
              <a:t>  It’s important to have enough girls to be able to run a good programme though – joint units are a good solution initially</a:t>
            </a:r>
            <a:endParaRPr lang="en-GB" sz="1200" u="none" strike="noStrike" kern="1200" dirty="0" smtClean="0">
              <a:solidFill>
                <a:schemeClr val="tx1"/>
              </a:solidFill>
              <a:effectLst/>
              <a:latin typeface="+mn-lt"/>
              <a:ea typeface="+mn-ea"/>
              <a:cs typeface="+mn-cs"/>
            </a:endParaRPr>
          </a:p>
          <a:p>
            <a:r>
              <a:rPr lang="en-GB" sz="1200" u="none" strike="noStrike" kern="1200" dirty="0" smtClean="0">
                <a:solidFill>
                  <a:schemeClr val="tx1"/>
                </a:solidFill>
                <a:effectLst/>
                <a:latin typeface="+mn-lt"/>
                <a:ea typeface="+mn-ea"/>
                <a:cs typeface="+mn-cs"/>
              </a:rPr>
              <a:t>If the thought of running a taster event or bring a friend night is daunting,</a:t>
            </a:r>
            <a:r>
              <a:rPr lang="en-GB" sz="1200" u="none" strike="noStrike" kern="1200" baseline="0" dirty="0" smtClean="0">
                <a:solidFill>
                  <a:schemeClr val="tx1"/>
                </a:solidFill>
                <a:effectLst/>
                <a:latin typeface="+mn-lt"/>
                <a:ea typeface="+mn-ea"/>
                <a:cs typeface="+mn-cs"/>
              </a:rPr>
              <a:t> contact Scottish Headquarters for help. </a:t>
            </a:r>
          </a:p>
          <a:p>
            <a:r>
              <a:rPr lang="en-GB" sz="1200" u="none" strike="noStrike" kern="1200" baseline="0" dirty="0" smtClean="0">
                <a:solidFill>
                  <a:schemeClr val="tx1"/>
                </a:solidFill>
                <a:effectLst/>
                <a:latin typeface="+mn-lt"/>
                <a:ea typeface="+mn-ea"/>
                <a:cs typeface="+mn-cs"/>
              </a:rPr>
              <a:t>They’ll share templates that can be adapted and/or put you in touch with other volunteers who have already run successful events. </a:t>
            </a:r>
          </a:p>
          <a:p>
            <a:r>
              <a:rPr lang="en-GB" sz="1200" u="none" strike="noStrike" kern="1200" baseline="0" dirty="0" smtClean="0">
                <a:solidFill>
                  <a:schemeClr val="tx1"/>
                </a:solidFill>
                <a:effectLst/>
                <a:latin typeface="+mn-lt"/>
                <a:ea typeface="+mn-ea"/>
                <a:cs typeface="+mn-cs"/>
              </a:rPr>
              <a:t> </a:t>
            </a:r>
          </a:p>
          <a:p>
            <a:endParaRPr lang="en-GB" sz="1200" u="none" strike="noStrike" kern="1200" dirty="0" smtClean="0">
              <a:solidFill>
                <a:schemeClr val="tx1"/>
              </a:solidFill>
              <a:effectLst/>
              <a:latin typeface="+mn-lt"/>
              <a:ea typeface="+mn-ea"/>
              <a:cs typeface="+mn-cs"/>
            </a:endParaRPr>
          </a:p>
        </p:txBody>
      </p:sp>
      <p:sp>
        <p:nvSpPr>
          <p:cNvPr id="4" name="Footer Placeholder 3"/>
          <p:cNvSpPr>
            <a:spLocks noGrp="1"/>
          </p:cNvSpPr>
          <p:nvPr>
            <p:ph type="ft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0C79DEE4-28EC-40B5-853F-D291FBC64CED}" type="slidenum">
              <a:rPr lang="en-GB" smtClean="0"/>
              <a:t>12</a:t>
            </a:fld>
            <a:endParaRPr lang="en-GB"/>
          </a:p>
        </p:txBody>
      </p:sp>
    </p:spTree>
    <p:extLst>
      <p:ext uri="{BB962C8B-B14F-4D97-AF65-F5344CB8AC3E}">
        <p14:creationId xmlns:p14="http://schemas.microsoft.com/office/powerpoint/2010/main" val="23410585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u="none" strike="noStrike" kern="1200" dirty="0" smtClean="0">
              <a:solidFill>
                <a:schemeClr val="tx1"/>
              </a:solidFill>
              <a:effectLst/>
              <a:latin typeface="+mn-lt"/>
              <a:ea typeface="+mn-ea"/>
              <a:cs typeface="+mn-cs"/>
            </a:endParaRPr>
          </a:p>
        </p:txBody>
      </p:sp>
      <p:sp>
        <p:nvSpPr>
          <p:cNvPr id="4" name="Footer Placeholder 3"/>
          <p:cNvSpPr>
            <a:spLocks noGrp="1"/>
          </p:cNvSpPr>
          <p:nvPr>
            <p:ph type="ft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0C79DEE4-28EC-40B5-853F-D291FBC64CED}" type="slidenum">
              <a:rPr lang="en-GB" smtClean="0"/>
              <a:t>13</a:t>
            </a:fld>
            <a:endParaRPr lang="en-GB"/>
          </a:p>
        </p:txBody>
      </p:sp>
    </p:spTree>
    <p:extLst>
      <p:ext uri="{BB962C8B-B14F-4D97-AF65-F5344CB8AC3E}">
        <p14:creationId xmlns:p14="http://schemas.microsoft.com/office/powerpoint/2010/main" val="3309147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u="none" strike="noStrike" kern="1200" dirty="0" smtClean="0">
              <a:solidFill>
                <a:schemeClr val="tx1"/>
              </a:solidFill>
              <a:effectLst/>
              <a:latin typeface="+mn-lt"/>
              <a:ea typeface="+mn-ea"/>
              <a:cs typeface="+mn-cs"/>
            </a:endParaRPr>
          </a:p>
        </p:txBody>
      </p:sp>
      <p:sp>
        <p:nvSpPr>
          <p:cNvPr id="4" name="Footer Placeholder 3"/>
          <p:cNvSpPr>
            <a:spLocks noGrp="1"/>
          </p:cNvSpPr>
          <p:nvPr>
            <p:ph type="ft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0C79DEE4-28EC-40B5-853F-D291FBC64CED}" type="slidenum">
              <a:rPr lang="en-GB" smtClean="0"/>
              <a:t>14</a:t>
            </a:fld>
            <a:endParaRPr lang="en-GB"/>
          </a:p>
        </p:txBody>
      </p:sp>
    </p:spTree>
    <p:extLst>
      <p:ext uri="{BB962C8B-B14F-4D97-AF65-F5344CB8AC3E}">
        <p14:creationId xmlns:p14="http://schemas.microsoft.com/office/powerpoint/2010/main" val="27930622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u="none" strike="noStrike" kern="1200" dirty="0" smtClean="0">
                <a:solidFill>
                  <a:schemeClr val="tx1"/>
                </a:solidFill>
                <a:effectLst/>
                <a:latin typeface="+mn-lt"/>
                <a:ea typeface="+mn-ea"/>
                <a:cs typeface="+mn-cs"/>
              </a:rPr>
              <a:t>Parents</a:t>
            </a:r>
            <a:r>
              <a:rPr lang="en-GB" sz="1200" u="none" strike="noStrike" kern="1200" baseline="0" dirty="0" smtClean="0">
                <a:solidFill>
                  <a:schemeClr val="tx1"/>
                </a:solidFill>
                <a:effectLst/>
                <a:latin typeface="+mn-lt"/>
                <a:ea typeface="+mn-ea"/>
                <a:cs typeface="+mn-cs"/>
              </a:rPr>
              <a:t> will have built up an idea of what it is to volunteer based on what they see and hear about the unit </a:t>
            </a:r>
          </a:p>
          <a:p>
            <a:endParaRPr lang="en-GB" sz="1200" u="none" strike="noStrike" kern="1200" baseline="0" dirty="0" smtClean="0">
              <a:solidFill>
                <a:schemeClr val="tx1"/>
              </a:solidFill>
              <a:effectLst/>
              <a:latin typeface="+mn-lt"/>
              <a:ea typeface="+mn-ea"/>
              <a:cs typeface="+mn-cs"/>
            </a:endParaRPr>
          </a:p>
          <a:p>
            <a:r>
              <a:rPr lang="en-GB" sz="1200" u="none" strike="noStrike" kern="1200" baseline="0" dirty="0" smtClean="0">
                <a:solidFill>
                  <a:schemeClr val="tx1"/>
                </a:solidFill>
                <a:effectLst/>
                <a:latin typeface="+mn-lt"/>
                <a:ea typeface="+mn-ea"/>
                <a:cs typeface="+mn-cs"/>
              </a:rPr>
              <a:t>Challenge their perceptions by offering a range of ways to get involved and offer a short-term trial initially. </a:t>
            </a:r>
          </a:p>
          <a:p>
            <a:r>
              <a:rPr lang="en-GB" sz="1200" u="none" strike="noStrike" kern="1200" baseline="0" dirty="0" smtClean="0">
                <a:solidFill>
                  <a:schemeClr val="tx1"/>
                </a:solidFill>
                <a:effectLst/>
                <a:latin typeface="+mn-lt"/>
                <a:ea typeface="+mn-ea"/>
                <a:cs typeface="+mn-cs"/>
              </a:rPr>
              <a:t>Emphasise that it’s ok not to want to volunteer in the meeting place every week. </a:t>
            </a:r>
          </a:p>
          <a:p>
            <a:r>
              <a:rPr lang="en-GB" sz="1200" u="none" strike="noStrike" kern="1200" baseline="0" dirty="0" smtClean="0">
                <a:solidFill>
                  <a:schemeClr val="tx1"/>
                </a:solidFill>
                <a:effectLst/>
                <a:latin typeface="+mn-lt"/>
                <a:ea typeface="+mn-ea"/>
                <a:cs typeface="+mn-cs"/>
              </a:rPr>
              <a:t>Many will assume that being a leader is the only option.</a:t>
            </a:r>
          </a:p>
          <a:p>
            <a:r>
              <a:rPr lang="en-GB" sz="1200" u="none" strike="noStrike" kern="1200" baseline="0" dirty="0" smtClean="0">
                <a:solidFill>
                  <a:schemeClr val="tx1"/>
                </a:solidFill>
                <a:effectLst/>
                <a:latin typeface="+mn-lt"/>
                <a:ea typeface="+mn-ea"/>
                <a:cs typeface="+mn-cs"/>
              </a:rPr>
              <a:t>Or that only women can volunteer.  </a:t>
            </a:r>
          </a:p>
          <a:p>
            <a:endParaRPr lang="en-GB" sz="1200" u="none" strike="noStrike" kern="1200" baseline="0" dirty="0" smtClean="0">
              <a:solidFill>
                <a:schemeClr val="tx1"/>
              </a:solidFill>
              <a:effectLst/>
              <a:latin typeface="+mn-lt"/>
              <a:ea typeface="+mn-ea"/>
              <a:cs typeface="+mn-cs"/>
            </a:endParaRPr>
          </a:p>
          <a:p>
            <a:r>
              <a:rPr lang="en-GB" sz="1200" u="none" strike="noStrike" kern="1200" baseline="0" dirty="0" smtClean="0">
                <a:solidFill>
                  <a:schemeClr val="tx1"/>
                </a:solidFill>
                <a:effectLst/>
                <a:latin typeface="+mn-lt"/>
                <a:ea typeface="+mn-ea"/>
                <a:cs typeface="+mn-cs"/>
              </a:rPr>
              <a:t>If you need a template letter to send to parents about volunteering options, contact Scottish Headquarters. </a:t>
            </a:r>
            <a:endParaRPr lang="en-GB" sz="1200" u="none" strike="noStrike" kern="1200" dirty="0" smtClean="0">
              <a:solidFill>
                <a:schemeClr val="tx1"/>
              </a:solidFill>
              <a:effectLst/>
              <a:latin typeface="+mn-lt"/>
              <a:ea typeface="+mn-ea"/>
              <a:cs typeface="+mn-cs"/>
            </a:endParaRPr>
          </a:p>
        </p:txBody>
      </p:sp>
      <p:sp>
        <p:nvSpPr>
          <p:cNvPr id="4" name="Footer Placeholder 3"/>
          <p:cNvSpPr>
            <a:spLocks noGrp="1"/>
          </p:cNvSpPr>
          <p:nvPr>
            <p:ph type="ft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0C79DEE4-28EC-40B5-853F-D291FBC64CED}" type="slidenum">
              <a:rPr lang="en-GB" smtClean="0"/>
              <a:t>15</a:t>
            </a:fld>
            <a:endParaRPr lang="en-GB"/>
          </a:p>
        </p:txBody>
      </p:sp>
    </p:spTree>
    <p:extLst>
      <p:ext uri="{BB962C8B-B14F-4D97-AF65-F5344CB8AC3E}">
        <p14:creationId xmlns:p14="http://schemas.microsoft.com/office/powerpoint/2010/main" val="22854562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u="none" strike="noStrike" kern="1200" dirty="0" smtClean="0">
              <a:solidFill>
                <a:schemeClr val="tx1"/>
              </a:solidFill>
              <a:effectLst/>
              <a:latin typeface="+mn-lt"/>
              <a:ea typeface="+mn-ea"/>
              <a:cs typeface="+mn-cs"/>
            </a:endParaRPr>
          </a:p>
        </p:txBody>
      </p:sp>
      <p:sp>
        <p:nvSpPr>
          <p:cNvPr id="4" name="Footer Placeholder 3"/>
          <p:cNvSpPr>
            <a:spLocks noGrp="1"/>
          </p:cNvSpPr>
          <p:nvPr>
            <p:ph type="ft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0C79DEE4-28EC-40B5-853F-D291FBC64CED}" type="slidenum">
              <a:rPr lang="en-GB" smtClean="0"/>
              <a:t>16</a:t>
            </a:fld>
            <a:endParaRPr lang="en-GB"/>
          </a:p>
        </p:txBody>
      </p:sp>
    </p:spTree>
    <p:extLst>
      <p:ext uri="{BB962C8B-B14F-4D97-AF65-F5344CB8AC3E}">
        <p14:creationId xmlns:p14="http://schemas.microsoft.com/office/powerpoint/2010/main" val="30441298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u="none" strike="noStrike" kern="1200" dirty="0" smtClean="0">
              <a:solidFill>
                <a:schemeClr val="tx1"/>
              </a:solidFill>
              <a:effectLst/>
              <a:latin typeface="+mn-lt"/>
              <a:ea typeface="+mn-ea"/>
              <a:cs typeface="+mn-cs"/>
            </a:endParaRPr>
          </a:p>
        </p:txBody>
      </p:sp>
      <p:sp>
        <p:nvSpPr>
          <p:cNvPr id="4" name="Footer Placeholder 3"/>
          <p:cNvSpPr>
            <a:spLocks noGrp="1"/>
          </p:cNvSpPr>
          <p:nvPr>
            <p:ph type="ft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0C79DEE4-28EC-40B5-853F-D291FBC64CED}" type="slidenum">
              <a:rPr lang="en-GB" smtClean="0"/>
              <a:t>17</a:t>
            </a:fld>
            <a:endParaRPr lang="en-GB"/>
          </a:p>
        </p:txBody>
      </p:sp>
    </p:spTree>
    <p:extLst>
      <p:ext uri="{BB962C8B-B14F-4D97-AF65-F5344CB8AC3E}">
        <p14:creationId xmlns:p14="http://schemas.microsoft.com/office/powerpoint/2010/main" val="36121235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u="none" strike="noStrike" kern="1200" dirty="0" smtClean="0">
              <a:solidFill>
                <a:schemeClr val="tx1"/>
              </a:solidFill>
              <a:effectLst/>
              <a:latin typeface="+mn-lt"/>
              <a:ea typeface="+mn-ea"/>
              <a:cs typeface="+mn-cs"/>
            </a:endParaRPr>
          </a:p>
        </p:txBody>
      </p:sp>
      <p:sp>
        <p:nvSpPr>
          <p:cNvPr id="4" name="Footer Placeholder 3"/>
          <p:cNvSpPr>
            <a:spLocks noGrp="1"/>
          </p:cNvSpPr>
          <p:nvPr>
            <p:ph type="ft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0C79DEE4-28EC-40B5-853F-D291FBC64CED}" type="slidenum">
              <a:rPr lang="en-GB" smtClean="0"/>
              <a:t>18</a:t>
            </a:fld>
            <a:endParaRPr lang="en-GB"/>
          </a:p>
        </p:txBody>
      </p:sp>
    </p:spTree>
    <p:extLst>
      <p:ext uri="{BB962C8B-B14F-4D97-AF65-F5344CB8AC3E}">
        <p14:creationId xmlns:p14="http://schemas.microsoft.com/office/powerpoint/2010/main" val="25712463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u="none" strike="noStrike" kern="1200" dirty="0" smtClean="0">
              <a:solidFill>
                <a:schemeClr val="tx1"/>
              </a:solidFill>
              <a:effectLst/>
              <a:latin typeface="+mn-lt"/>
              <a:ea typeface="+mn-ea"/>
              <a:cs typeface="+mn-cs"/>
            </a:endParaRPr>
          </a:p>
        </p:txBody>
      </p:sp>
      <p:sp>
        <p:nvSpPr>
          <p:cNvPr id="4" name="Footer Placeholder 3"/>
          <p:cNvSpPr>
            <a:spLocks noGrp="1"/>
          </p:cNvSpPr>
          <p:nvPr>
            <p:ph type="ft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0C79DEE4-28EC-40B5-853F-D291FBC64CED}" type="slidenum">
              <a:rPr lang="en-GB" smtClean="0"/>
              <a:t>19</a:t>
            </a:fld>
            <a:endParaRPr lang="en-GB"/>
          </a:p>
        </p:txBody>
      </p:sp>
    </p:spTree>
    <p:extLst>
      <p:ext uri="{BB962C8B-B14F-4D97-AF65-F5344CB8AC3E}">
        <p14:creationId xmlns:p14="http://schemas.microsoft.com/office/powerpoint/2010/main" val="992861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u="none" strike="noStrike" kern="1200" dirty="0" smtClean="0">
                <a:solidFill>
                  <a:schemeClr val="tx1"/>
                </a:solidFill>
                <a:effectLst/>
                <a:latin typeface="+mn-lt"/>
                <a:ea typeface="+mn-ea"/>
                <a:cs typeface="+mn-cs"/>
              </a:rPr>
              <a:t>It’s possible</a:t>
            </a:r>
            <a:r>
              <a:rPr lang="en-GB" sz="1200" u="none" strike="noStrike" kern="1200" baseline="0" dirty="0" smtClean="0">
                <a:solidFill>
                  <a:schemeClr val="tx1"/>
                </a:solidFill>
                <a:effectLst/>
                <a:latin typeface="+mn-lt"/>
                <a:ea typeface="+mn-ea"/>
                <a:cs typeface="+mn-cs"/>
              </a:rPr>
              <a:t> to work flexibly and still follow </a:t>
            </a:r>
            <a:r>
              <a:rPr lang="en-GB" sz="1200" u="none" strike="noStrike" kern="1200" baseline="0" dirty="0" err="1" smtClean="0">
                <a:solidFill>
                  <a:schemeClr val="tx1"/>
                </a:solidFill>
                <a:effectLst/>
                <a:latin typeface="+mn-lt"/>
                <a:ea typeface="+mn-ea"/>
                <a:cs typeface="+mn-cs"/>
              </a:rPr>
              <a:t>Girlguiding’s</a:t>
            </a:r>
            <a:r>
              <a:rPr lang="en-GB" sz="1200" u="none" strike="noStrike" kern="1200" baseline="0" dirty="0" smtClean="0">
                <a:solidFill>
                  <a:schemeClr val="tx1"/>
                </a:solidFill>
                <a:effectLst/>
                <a:latin typeface="+mn-lt"/>
                <a:ea typeface="+mn-ea"/>
                <a:cs typeface="+mn-cs"/>
              </a:rPr>
              <a:t> policies and procedures. </a:t>
            </a:r>
          </a:p>
          <a:p>
            <a:r>
              <a:rPr lang="en-GB" sz="1200" u="none" strike="noStrike" kern="1200" baseline="0" dirty="0" smtClean="0">
                <a:solidFill>
                  <a:schemeClr val="tx1"/>
                </a:solidFill>
                <a:effectLst/>
                <a:latin typeface="+mn-lt"/>
                <a:ea typeface="+mn-ea"/>
                <a:cs typeface="+mn-cs"/>
              </a:rPr>
              <a:t>If you’re not sure what’s allowed, contact Scottish Headquarters for advice. </a:t>
            </a:r>
            <a:endParaRPr lang="en-GB" sz="1200" u="none" strike="noStrike" kern="1200" dirty="0" smtClean="0">
              <a:solidFill>
                <a:schemeClr val="tx1"/>
              </a:solidFill>
              <a:effectLst/>
              <a:latin typeface="+mn-lt"/>
              <a:ea typeface="+mn-ea"/>
              <a:cs typeface="+mn-cs"/>
            </a:endParaRPr>
          </a:p>
        </p:txBody>
      </p:sp>
      <p:sp>
        <p:nvSpPr>
          <p:cNvPr id="4" name="Footer Placeholder 3"/>
          <p:cNvSpPr>
            <a:spLocks noGrp="1"/>
          </p:cNvSpPr>
          <p:nvPr>
            <p:ph type="ft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0C79DEE4-28EC-40B5-853F-D291FBC64CED}" type="slidenum">
              <a:rPr lang="en-GB" smtClean="0"/>
              <a:t>2</a:t>
            </a:fld>
            <a:endParaRPr lang="en-GB"/>
          </a:p>
        </p:txBody>
      </p:sp>
    </p:spTree>
    <p:extLst>
      <p:ext uri="{BB962C8B-B14F-4D97-AF65-F5344CB8AC3E}">
        <p14:creationId xmlns:p14="http://schemas.microsoft.com/office/powerpoint/2010/main" val="4637648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u="none" strike="noStrike" kern="1200" dirty="0" smtClean="0">
              <a:solidFill>
                <a:schemeClr val="tx1"/>
              </a:solidFill>
              <a:effectLst/>
              <a:latin typeface="+mn-lt"/>
              <a:ea typeface="+mn-ea"/>
              <a:cs typeface="+mn-cs"/>
            </a:endParaRPr>
          </a:p>
        </p:txBody>
      </p:sp>
      <p:sp>
        <p:nvSpPr>
          <p:cNvPr id="4" name="Footer Placeholder 3"/>
          <p:cNvSpPr>
            <a:spLocks noGrp="1"/>
          </p:cNvSpPr>
          <p:nvPr>
            <p:ph type="ft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0C79DEE4-28EC-40B5-853F-D291FBC64CED}" type="slidenum">
              <a:rPr lang="en-GB" smtClean="0"/>
              <a:t>20</a:t>
            </a:fld>
            <a:endParaRPr lang="en-GB"/>
          </a:p>
        </p:txBody>
      </p:sp>
    </p:spTree>
    <p:extLst>
      <p:ext uri="{BB962C8B-B14F-4D97-AF65-F5344CB8AC3E}">
        <p14:creationId xmlns:p14="http://schemas.microsoft.com/office/powerpoint/2010/main" val="16850780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u="none" strike="noStrike" kern="1200" dirty="0" smtClean="0">
                <a:solidFill>
                  <a:schemeClr val="tx1"/>
                </a:solidFill>
                <a:effectLst/>
                <a:latin typeface="+mn-lt"/>
                <a:ea typeface="+mn-ea"/>
                <a:cs typeface="+mn-cs"/>
              </a:rPr>
              <a:t>There</a:t>
            </a:r>
            <a:r>
              <a:rPr lang="en-GB" sz="1200" u="none" strike="noStrike" kern="1200" baseline="0" dirty="0" smtClean="0">
                <a:solidFill>
                  <a:schemeClr val="tx1"/>
                </a:solidFill>
                <a:effectLst/>
                <a:latin typeface="+mn-lt"/>
                <a:ea typeface="+mn-ea"/>
                <a:cs typeface="+mn-cs"/>
              </a:rPr>
              <a:t> are practical things to consider when deciding which night to meet </a:t>
            </a:r>
          </a:p>
          <a:p>
            <a:endParaRPr lang="en-GB" sz="1200" u="none" strike="noStrike" kern="1200" baseline="0" dirty="0" smtClean="0">
              <a:solidFill>
                <a:schemeClr val="tx1"/>
              </a:solidFill>
              <a:effectLst/>
              <a:latin typeface="+mn-lt"/>
              <a:ea typeface="+mn-ea"/>
              <a:cs typeface="+mn-cs"/>
            </a:endParaRPr>
          </a:p>
          <a:p>
            <a:r>
              <a:rPr lang="en-GB" sz="1200" u="none" strike="noStrike" kern="1200" baseline="0" dirty="0" smtClean="0">
                <a:solidFill>
                  <a:schemeClr val="tx1"/>
                </a:solidFill>
                <a:effectLst/>
                <a:latin typeface="+mn-lt"/>
                <a:ea typeface="+mn-ea"/>
                <a:cs typeface="+mn-cs"/>
              </a:rPr>
              <a:t>You need to have enough girls and adults to run – whether they are already in the unit or coming off the waiting list</a:t>
            </a:r>
          </a:p>
          <a:p>
            <a:r>
              <a:rPr lang="en-GB" sz="1200" u="none" strike="noStrike" kern="1200" baseline="0" dirty="0" smtClean="0">
                <a:solidFill>
                  <a:schemeClr val="tx1"/>
                </a:solidFill>
                <a:effectLst/>
                <a:latin typeface="+mn-lt"/>
                <a:ea typeface="+mn-ea"/>
                <a:cs typeface="+mn-cs"/>
              </a:rPr>
              <a:t>You need to find an affordable and safe venue</a:t>
            </a:r>
          </a:p>
          <a:p>
            <a:r>
              <a:rPr lang="en-GB" sz="1200" u="none" strike="noStrike" kern="1200" baseline="0" dirty="0" smtClean="0">
                <a:solidFill>
                  <a:schemeClr val="tx1"/>
                </a:solidFill>
                <a:effectLst/>
                <a:latin typeface="+mn-lt"/>
                <a:ea typeface="+mn-ea"/>
                <a:cs typeface="+mn-cs"/>
              </a:rPr>
              <a:t>You need to think about what else is on in the community – what will you be competing with? </a:t>
            </a:r>
          </a:p>
          <a:p>
            <a:endParaRPr lang="en-GB" sz="1200" u="none" strike="noStrike"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u="none" strike="noStrike" kern="1200" baseline="0" dirty="0" smtClean="0">
                <a:solidFill>
                  <a:schemeClr val="tx1"/>
                </a:solidFill>
                <a:effectLst/>
                <a:latin typeface="+mn-lt"/>
                <a:ea typeface="+mn-ea"/>
                <a:cs typeface="+mn-cs"/>
              </a:rPr>
              <a:t>If </a:t>
            </a:r>
            <a:r>
              <a:rPr lang="en-GB" sz="1200" u="none" strike="noStrike" kern="1200" baseline="0" smtClean="0">
                <a:solidFill>
                  <a:schemeClr val="tx1"/>
                </a:solidFill>
                <a:effectLst/>
                <a:latin typeface="+mn-lt"/>
                <a:ea typeface="+mn-ea"/>
                <a:cs typeface="+mn-cs"/>
              </a:rPr>
              <a:t>your current </a:t>
            </a:r>
            <a:r>
              <a:rPr lang="en-GB" sz="1200" u="none" strike="noStrike" kern="1200" baseline="0" dirty="0" smtClean="0">
                <a:solidFill>
                  <a:schemeClr val="tx1"/>
                </a:solidFill>
                <a:effectLst/>
                <a:latin typeface="+mn-lt"/>
                <a:ea typeface="+mn-ea"/>
                <a:cs typeface="+mn-cs"/>
              </a:rPr>
              <a:t>night isn’t working, frequent and honest communication with parents is key – involve them in making decisions rather than presenting them as a done deal </a:t>
            </a:r>
          </a:p>
          <a:p>
            <a:endParaRPr lang="en-GB" sz="1200" u="none" strike="noStrike" kern="1200" baseline="0" dirty="0" smtClean="0">
              <a:solidFill>
                <a:schemeClr val="tx1"/>
              </a:solidFill>
              <a:effectLst/>
              <a:latin typeface="+mn-lt"/>
              <a:ea typeface="+mn-ea"/>
              <a:cs typeface="+mn-cs"/>
            </a:endParaRPr>
          </a:p>
        </p:txBody>
      </p:sp>
      <p:sp>
        <p:nvSpPr>
          <p:cNvPr id="4" name="Footer Placeholder 3"/>
          <p:cNvSpPr>
            <a:spLocks noGrp="1"/>
          </p:cNvSpPr>
          <p:nvPr>
            <p:ph type="ft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0C79DEE4-28EC-40B5-853F-D291FBC64CED}" type="slidenum">
              <a:rPr lang="en-GB" smtClean="0"/>
              <a:t>21</a:t>
            </a:fld>
            <a:endParaRPr lang="en-GB"/>
          </a:p>
        </p:txBody>
      </p:sp>
    </p:spTree>
    <p:extLst>
      <p:ext uri="{BB962C8B-B14F-4D97-AF65-F5344CB8AC3E}">
        <p14:creationId xmlns:p14="http://schemas.microsoft.com/office/powerpoint/2010/main" val="15321498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u="none" strike="noStrike" kern="1200" dirty="0" smtClean="0">
              <a:solidFill>
                <a:schemeClr val="tx1"/>
              </a:solidFill>
              <a:effectLst/>
              <a:latin typeface="+mn-lt"/>
              <a:ea typeface="+mn-ea"/>
              <a:cs typeface="+mn-cs"/>
            </a:endParaRPr>
          </a:p>
        </p:txBody>
      </p:sp>
      <p:sp>
        <p:nvSpPr>
          <p:cNvPr id="4" name="Footer Placeholder 3"/>
          <p:cNvSpPr>
            <a:spLocks noGrp="1"/>
          </p:cNvSpPr>
          <p:nvPr>
            <p:ph type="ft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0C79DEE4-28EC-40B5-853F-D291FBC64CED}" type="slidenum">
              <a:rPr lang="en-GB" smtClean="0"/>
              <a:t>22</a:t>
            </a:fld>
            <a:endParaRPr lang="en-GB"/>
          </a:p>
        </p:txBody>
      </p:sp>
    </p:spTree>
    <p:extLst>
      <p:ext uri="{BB962C8B-B14F-4D97-AF65-F5344CB8AC3E}">
        <p14:creationId xmlns:p14="http://schemas.microsoft.com/office/powerpoint/2010/main" val="24162229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u="none" strike="noStrike" kern="1200" dirty="0" smtClean="0">
              <a:solidFill>
                <a:schemeClr val="tx1"/>
              </a:solidFill>
              <a:effectLst/>
              <a:latin typeface="+mn-lt"/>
              <a:ea typeface="+mn-ea"/>
              <a:cs typeface="+mn-cs"/>
            </a:endParaRPr>
          </a:p>
        </p:txBody>
      </p:sp>
      <p:sp>
        <p:nvSpPr>
          <p:cNvPr id="4" name="Footer Placeholder 3"/>
          <p:cNvSpPr>
            <a:spLocks noGrp="1"/>
          </p:cNvSpPr>
          <p:nvPr>
            <p:ph type="ft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0C79DEE4-28EC-40B5-853F-D291FBC64CED}" type="slidenum">
              <a:rPr lang="en-GB" smtClean="0"/>
              <a:t>23</a:t>
            </a:fld>
            <a:endParaRPr lang="en-GB"/>
          </a:p>
        </p:txBody>
      </p:sp>
    </p:spTree>
    <p:extLst>
      <p:ext uri="{BB962C8B-B14F-4D97-AF65-F5344CB8AC3E}">
        <p14:creationId xmlns:p14="http://schemas.microsoft.com/office/powerpoint/2010/main" val="4735191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u="none" strike="noStrike" kern="1200" dirty="0" smtClean="0">
                <a:solidFill>
                  <a:schemeClr val="tx1"/>
                </a:solidFill>
                <a:effectLst/>
                <a:latin typeface="+mn-lt"/>
                <a:ea typeface="+mn-ea"/>
                <a:cs typeface="+mn-cs"/>
              </a:rPr>
              <a:t>How often do</a:t>
            </a:r>
            <a:r>
              <a:rPr lang="en-GB" sz="1200" u="none" strike="noStrike" kern="1200" baseline="0" dirty="0" smtClean="0">
                <a:solidFill>
                  <a:schemeClr val="tx1"/>
                </a:solidFill>
                <a:effectLst/>
                <a:latin typeface="+mn-lt"/>
                <a:ea typeface="+mn-ea"/>
                <a:cs typeface="+mn-cs"/>
              </a:rPr>
              <a:t> we hear that students are unreliable or will ‘only’ commit for 4 years? </a:t>
            </a:r>
          </a:p>
          <a:p>
            <a:endParaRPr lang="en-GB" sz="1200" u="none" strike="noStrike" kern="1200" baseline="0" dirty="0" smtClean="0">
              <a:solidFill>
                <a:schemeClr val="tx1"/>
              </a:solidFill>
              <a:effectLst/>
              <a:latin typeface="+mn-lt"/>
              <a:ea typeface="+mn-ea"/>
              <a:cs typeface="+mn-cs"/>
            </a:endParaRPr>
          </a:p>
          <a:p>
            <a:r>
              <a:rPr lang="en-GB" sz="1200" u="none" strike="noStrike" kern="1200" baseline="0" dirty="0" smtClean="0">
                <a:solidFill>
                  <a:schemeClr val="tx1"/>
                </a:solidFill>
                <a:effectLst/>
                <a:latin typeface="+mn-lt"/>
                <a:ea typeface="+mn-ea"/>
                <a:cs typeface="+mn-cs"/>
              </a:rPr>
              <a:t>Guiding has loads to gain from involving students. They will often bring invaluable experience and enthusiasm. </a:t>
            </a:r>
          </a:p>
          <a:p>
            <a:r>
              <a:rPr lang="en-GB" sz="1200" u="none" strike="noStrike" kern="1200" baseline="0" dirty="0" smtClean="0">
                <a:solidFill>
                  <a:schemeClr val="tx1"/>
                </a:solidFill>
                <a:effectLst/>
                <a:latin typeface="+mn-lt"/>
                <a:ea typeface="+mn-ea"/>
                <a:cs typeface="+mn-cs"/>
              </a:rPr>
              <a:t>Guiding has loads to offer them too.  This can be a challenging period with lots of change and guiding can offer stability and a connection to home. </a:t>
            </a:r>
          </a:p>
          <a:p>
            <a:endParaRPr lang="en-GB" sz="1200" u="none" strike="noStrike" kern="1200" baseline="0" dirty="0" smtClean="0">
              <a:solidFill>
                <a:schemeClr val="tx1"/>
              </a:solidFill>
              <a:effectLst/>
              <a:latin typeface="+mn-lt"/>
              <a:ea typeface="+mn-ea"/>
              <a:cs typeface="+mn-cs"/>
            </a:endParaRPr>
          </a:p>
        </p:txBody>
      </p:sp>
      <p:sp>
        <p:nvSpPr>
          <p:cNvPr id="4" name="Footer Placeholder 3"/>
          <p:cNvSpPr>
            <a:spLocks noGrp="1"/>
          </p:cNvSpPr>
          <p:nvPr>
            <p:ph type="ft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0C79DEE4-28EC-40B5-853F-D291FBC64CED}" type="slidenum">
              <a:rPr lang="en-GB" smtClean="0"/>
              <a:t>24</a:t>
            </a:fld>
            <a:endParaRPr lang="en-GB"/>
          </a:p>
        </p:txBody>
      </p:sp>
    </p:spTree>
    <p:extLst>
      <p:ext uri="{BB962C8B-B14F-4D97-AF65-F5344CB8AC3E}">
        <p14:creationId xmlns:p14="http://schemas.microsoft.com/office/powerpoint/2010/main" val="14261359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u="none" strike="noStrike" kern="1200" dirty="0" smtClean="0">
              <a:solidFill>
                <a:schemeClr val="tx1"/>
              </a:solidFill>
              <a:effectLst/>
              <a:latin typeface="+mn-lt"/>
              <a:ea typeface="+mn-ea"/>
              <a:cs typeface="+mn-cs"/>
            </a:endParaRPr>
          </a:p>
        </p:txBody>
      </p:sp>
      <p:sp>
        <p:nvSpPr>
          <p:cNvPr id="4" name="Footer Placeholder 3"/>
          <p:cNvSpPr>
            <a:spLocks noGrp="1"/>
          </p:cNvSpPr>
          <p:nvPr>
            <p:ph type="ft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0C79DEE4-28EC-40B5-853F-D291FBC64CED}" type="slidenum">
              <a:rPr lang="en-GB" smtClean="0"/>
              <a:t>25</a:t>
            </a:fld>
            <a:endParaRPr lang="en-GB"/>
          </a:p>
        </p:txBody>
      </p:sp>
    </p:spTree>
    <p:extLst>
      <p:ext uri="{BB962C8B-B14F-4D97-AF65-F5344CB8AC3E}">
        <p14:creationId xmlns:p14="http://schemas.microsoft.com/office/powerpoint/2010/main" val="2550676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u="none" strike="noStrike" kern="1200" dirty="0" smtClean="0">
              <a:solidFill>
                <a:schemeClr val="tx1"/>
              </a:solidFill>
              <a:effectLst/>
              <a:latin typeface="+mn-lt"/>
              <a:ea typeface="+mn-ea"/>
              <a:cs typeface="+mn-cs"/>
            </a:endParaRPr>
          </a:p>
        </p:txBody>
      </p:sp>
      <p:sp>
        <p:nvSpPr>
          <p:cNvPr id="4" name="Footer Placeholder 3"/>
          <p:cNvSpPr>
            <a:spLocks noGrp="1"/>
          </p:cNvSpPr>
          <p:nvPr>
            <p:ph type="ft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0C79DEE4-28EC-40B5-853F-D291FBC64CED}" type="slidenum">
              <a:rPr lang="en-GB" smtClean="0"/>
              <a:t>26</a:t>
            </a:fld>
            <a:endParaRPr lang="en-GB"/>
          </a:p>
        </p:txBody>
      </p:sp>
    </p:spTree>
    <p:extLst>
      <p:ext uri="{BB962C8B-B14F-4D97-AF65-F5344CB8AC3E}">
        <p14:creationId xmlns:p14="http://schemas.microsoft.com/office/powerpoint/2010/main" val="9581064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u="none" strike="noStrike" kern="1200" dirty="0" smtClean="0">
                <a:solidFill>
                  <a:schemeClr val="tx1"/>
                </a:solidFill>
                <a:effectLst/>
                <a:latin typeface="+mn-lt"/>
                <a:ea typeface="+mn-ea"/>
                <a:cs typeface="+mn-cs"/>
              </a:rPr>
              <a:t>Girlguiding have produced a role description for a unit administrator.</a:t>
            </a:r>
            <a:r>
              <a:rPr lang="en-GB" sz="1200" u="none" strike="noStrike" kern="1200" baseline="0" dirty="0" smtClean="0">
                <a:solidFill>
                  <a:schemeClr val="tx1"/>
                </a:solidFill>
                <a:effectLst/>
                <a:latin typeface="+mn-lt"/>
                <a:ea typeface="+mn-ea"/>
                <a:cs typeface="+mn-cs"/>
              </a:rPr>
              <a:t>  Contact Scottish Headquarters for an electronic copy or search the Girlguiding website. </a:t>
            </a:r>
          </a:p>
          <a:p>
            <a:r>
              <a:rPr lang="en-GB" sz="1200" u="none" strike="noStrike" kern="1200" baseline="0" dirty="0" smtClean="0">
                <a:solidFill>
                  <a:schemeClr val="tx1"/>
                </a:solidFill>
                <a:effectLst/>
                <a:latin typeface="+mn-lt"/>
                <a:ea typeface="+mn-ea"/>
                <a:cs typeface="+mn-cs"/>
              </a:rPr>
              <a:t>Scottish Headquarters can also help place online adverts to help you recruit to this role. </a:t>
            </a:r>
          </a:p>
          <a:p>
            <a:endParaRPr lang="en-GB" sz="1200" u="none" strike="noStrike" kern="1200" baseline="0" dirty="0" smtClean="0">
              <a:solidFill>
                <a:schemeClr val="tx1"/>
              </a:solidFill>
              <a:effectLst/>
              <a:latin typeface="+mn-lt"/>
              <a:ea typeface="+mn-ea"/>
              <a:cs typeface="+mn-cs"/>
            </a:endParaRPr>
          </a:p>
          <a:p>
            <a:r>
              <a:rPr lang="en-GB" sz="1200" u="none" strike="noStrike" kern="1200" baseline="0" dirty="0" smtClean="0">
                <a:solidFill>
                  <a:schemeClr val="tx1"/>
                </a:solidFill>
                <a:effectLst/>
                <a:latin typeface="+mn-lt"/>
                <a:ea typeface="+mn-ea"/>
                <a:cs typeface="+mn-cs"/>
              </a:rPr>
              <a:t>Administrators don’t need to be PVG-checked and can be men or women. Remember that everyone is new at some point. </a:t>
            </a:r>
          </a:p>
          <a:p>
            <a:endParaRPr lang="en-GB" sz="1200" u="none" strike="noStrike" kern="1200" baseline="0" dirty="0" smtClean="0">
              <a:solidFill>
                <a:schemeClr val="tx1"/>
              </a:solidFill>
              <a:effectLst/>
              <a:latin typeface="+mn-lt"/>
              <a:ea typeface="+mn-ea"/>
              <a:cs typeface="+mn-cs"/>
            </a:endParaRPr>
          </a:p>
          <a:p>
            <a:r>
              <a:rPr lang="en-GB" sz="1200" u="none" strike="noStrike" kern="1200" baseline="0" dirty="0" smtClean="0">
                <a:solidFill>
                  <a:schemeClr val="tx1"/>
                </a:solidFill>
                <a:effectLst/>
                <a:latin typeface="+mn-lt"/>
                <a:ea typeface="+mn-ea"/>
                <a:cs typeface="+mn-cs"/>
              </a:rPr>
              <a:t>There are lots of people who work in admin who could lend their skills to guiding. </a:t>
            </a:r>
          </a:p>
          <a:p>
            <a:endParaRPr lang="en-GB" sz="1200" u="none" strike="noStrike" kern="1200" dirty="0" smtClean="0">
              <a:solidFill>
                <a:schemeClr val="tx1"/>
              </a:solidFill>
              <a:effectLst/>
              <a:latin typeface="+mn-lt"/>
              <a:ea typeface="+mn-ea"/>
              <a:cs typeface="+mn-cs"/>
            </a:endParaRPr>
          </a:p>
        </p:txBody>
      </p:sp>
      <p:sp>
        <p:nvSpPr>
          <p:cNvPr id="4" name="Footer Placeholder 3"/>
          <p:cNvSpPr>
            <a:spLocks noGrp="1"/>
          </p:cNvSpPr>
          <p:nvPr>
            <p:ph type="ft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0C79DEE4-28EC-40B5-853F-D291FBC64CED}" type="slidenum">
              <a:rPr lang="en-GB" smtClean="0"/>
              <a:t>27</a:t>
            </a:fld>
            <a:endParaRPr lang="en-GB"/>
          </a:p>
        </p:txBody>
      </p:sp>
    </p:spTree>
    <p:extLst>
      <p:ext uri="{BB962C8B-B14F-4D97-AF65-F5344CB8AC3E}">
        <p14:creationId xmlns:p14="http://schemas.microsoft.com/office/powerpoint/2010/main" val="37921334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u="none" strike="noStrike" kern="1200" dirty="0" smtClean="0">
              <a:solidFill>
                <a:schemeClr val="tx1"/>
              </a:solidFill>
              <a:effectLst/>
              <a:latin typeface="+mn-lt"/>
              <a:ea typeface="+mn-ea"/>
              <a:cs typeface="+mn-cs"/>
            </a:endParaRPr>
          </a:p>
        </p:txBody>
      </p:sp>
      <p:sp>
        <p:nvSpPr>
          <p:cNvPr id="4" name="Footer Placeholder 3"/>
          <p:cNvSpPr>
            <a:spLocks noGrp="1"/>
          </p:cNvSpPr>
          <p:nvPr>
            <p:ph type="ft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0C79DEE4-28EC-40B5-853F-D291FBC64CED}" type="slidenum">
              <a:rPr lang="en-GB" smtClean="0"/>
              <a:t>28</a:t>
            </a:fld>
            <a:endParaRPr lang="en-GB"/>
          </a:p>
        </p:txBody>
      </p:sp>
    </p:spTree>
    <p:extLst>
      <p:ext uri="{BB962C8B-B14F-4D97-AF65-F5344CB8AC3E}">
        <p14:creationId xmlns:p14="http://schemas.microsoft.com/office/powerpoint/2010/main" val="39472199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u="none" strike="noStrike" kern="1200" dirty="0" smtClean="0">
              <a:solidFill>
                <a:schemeClr val="tx1"/>
              </a:solidFill>
              <a:effectLst/>
              <a:latin typeface="+mn-lt"/>
              <a:ea typeface="+mn-ea"/>
              <a:cs typeface="+mn-cs"/>
            </a:endParaRPr>
          </a:p>
        </p:txBody>
      </p:sp>
      <p:sp>
        <p:nvSpPr>
          <p:cNvPr id="4" name="Footer Placeholder 3"/>
          <p:cNvSpPr>
            <a:spLocks noGrp="1"/>
          </p:cNvSpPr>
          <p:nvPr>
            <p:ph type="ft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0C79DEE4-28EC-40B5-853F-D291FBC64CED}" type="slidenum">
              <a:rPr lang="en-GB" smtClean="0"/>
              <a:t>29</a:t>
            </a:fld>
            <a:endParaRPr lang="en-GB"/>
          </a:p>
        </p:txBody>
      </p:sp>
    </p:spTree>
    <p:extLst>
      <p:ext uri="{BB962C8B-B14F-4D97-AF65-F5344CB8AC3E}">
        <p14:creationId xmlns:p14="http://schemas.microsoft.com/office/powerpoint/2010/main" val="197105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Widening access to guiding is a strategic priority for Girlguiding Scotland</a:t>
            </a:r>
            <a:r>
              <a:rPr lang="en-GB" baseline="0" dirty="0" smtClean="0"/>
              <a:t> because…</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aseline="0" dirty="0" smtClean="0"/>
              <a:t>Our girl membership is going down even though more than 12,000 girls join each year </a:t>
            </a:r>
          </a:p>
          <a:p>
            <a:pPr marL="171450" indent="-171450">
              <a:buFontTx/>
              <a:buChar char="-"/>
            </a:pPr>
            <a:r>
              <a:rPr lang="en-GB" baseline="0" dirty="0" smtClean="0"/>
              <a:t>We’re losing girls before they’ve been in guiding for 3+ years so they’re missing out on lifelong benefits</a:t>
            </a:r>
          </a:p>
          <a:p>
            <a:pPr marL="171450" indent="-171450">
              <a:buFontTx/>
              <a:buChar char="-"/>
            </a:pPr>
            <a:r>
              <a:rPr lang="en-GB" baseline="0" dirty="0" smtClean="0"/>
              <a:t>Girls are missing out in areas without any or not enough guiding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aseline="0" dirty="0" smtClean="0"/>
              <a:t>Lives are changing and we need to make sure our offer meets the needs </a:t>
            </a:r>
            <a:r>
              <a:rPr lang="en-GB" baseline="0" smtClean="0"/>
              <a:t>of today’s </a:t>
            </a:r>
            <a:r>
              <a:rPr lang="en-GB" baseline="0" dirty="0" smtClean="0"/>
              <a:t>girls and today’s volunteers</a:t>
            </a:r>
          </a:p>
          <a:p>
            <a:pPr marL="171450" indent="-171450">
              <a:buFontTx/>
              <a:buChar char="-"/>
            </a:pPr>
            <a:r>
              <a:rPr lang="en-GB" baseline="0" dirty="0" smtClean="0"/>
              <a:t>We need more adults to help run existing units and take the pressure off our current volunteers</a:t>
            </a:r>
            <a:endParaRPr lang="en-GB" dirty="0"/>
          </a:p>
        </p:txBody>
      </p:sp>
      <p:sp>
        <p:nvSpPr>
          <p:cNvPr id="4" name="Footer Placeholder 3"/>
          <p:cNvSpPr>
            <a:spLocks noGrp="1"/>
          </p:cNvSpPr>
          <p:nvPr>
            <p:ph type="ft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0C79DEE4-28EC-40B5-853F-D291FBC64CED}" type="slidenum">
              <a:rPr lang="en-GB" smtClean="0"/>
              <a:t>3</a:t>
            </a:fld>
            <a:endParaRPr lang="en-GB"/>
          </a:p>
        </p:txBody>
      </p:sp>
    </p:spTree>
    <p:extLst>
      <p:ext uri="{BB962C8B-B14F-4D97-AF65-F5344CB8AC3E}">
        <p14:creationId xmlns:p14="http://schemas.microsoft.com/office/powerpoint/2010/main" val="31450140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u="none" strike="noStrike" kern="1200" dirty="0" smtClean="0">
                <a:solidFill>
                  <a:schemeClr val="tx1"/>
                </a:solidFill>
                <a:effectLst/>
                <a:latin typeface="+mn-lt"/>
                <a:ea typeface="+mn-ea"/>
                <a:cs typeface="+mn-cs"/>
              </a:rPr>
              <a:t>When we recruit,</a:t>
            </a:r>
            <a:r>
              <a:rPr lang="en-GB" sz="1200" u="none" strike="noStrike" kern="1200" baseline="0" dirty="0" smtClean="0">
                <a:solidFill>
                  <a:schemeClr val="tx1"/>
                </a:solidFill>
                <a:effectLst/>
                <a:latin typeface="+mn-lt"/>
                <a:ea typeface="+mn-ea"/>
                <a:cs typeface="+mn-cs"/>
              </a:rPr>
              <a:t> we’re often focused on filling a gap. Urgently. </a:t>
            </a:r>
          </a:p>
          <a:p>
            <a:r>
              <a:rPr lang="en-GB" sz="1200" u="none" strike="noStrike" kern="1200" baseline="0" dirty="0" smtClean="0">
                <a:solidFill>
                  <a:schemeClr val="tx1"/>
                </a:solidFill>
                <a:effectLst/>
                <a:latin typeface="+mn-lt"/>
                <a:ea typeface="+mn-ea"/>
                <a:cs typeface="+mn-cs"/>
              </a:rPr>
              <a:t>Taking time to find out what someone wants to get out of guiding and what their skills are will help us match people to the right roles.</a:t>
            </a:r>
          </a:p>
          <a:p>
            <a:endParaRPr lang="en-GB" sz="1200" u="none" strike="noStrike" kern="1200" baseline="0" dirty="0" smtClean="0">
              <a:solidFill>
                <a:schemeClr val="tx1"/>
              </a:solidFill>
              <a:effectLst/>
              <a:latin typeface="+mn-lt"/>
              <a:ea typeface="+mn-ea"/>
              <a:cs typeface="+mn-cs"/>
            </a:endParaRPr>
          </a:p>
          <a:p>
            <a:r>
              <a:rPr lang="en-GB" sz="1200" u="none" strike="noStrike" kern="1200" baseline="0" dirty="0" smtClean="0">
                <a:solidFill>
                  <a:schemeClr val="tx1"/>
                </a:solidFill>
                <a:effectLst/>
                <a:latin typeface="+mn-lt"/>
                <a:ea typeface="+mn-ea"/>
                <a:cs typeface="+mn-cs"/>
              </a:rPr>
              <a:t>This is a useful analogy to describe how we sometimes approach recruitment:</a:t>
            </a:r>
          </a:p>
          <a:p>
            <a:endParaRPr lang="en-GB" sz="1200" u="none" strike="noStrike" kern="1200" baseline="0" dirty="0" smtClean="0">
              <a:solidFill>
                <a:schemeClr val="tx1"/>
              </a:solidFill>
              <a:effectLst/>
              <a:latin typeface="+mn-lt"/>
              <a:ea typeface="+mn-ea"/>
              <a:cs typeface="+mn-cs"/>
            </a:endParaRPr>
          </a:p>
          <a:p>
            <a:r>
              <a:rPr lang="en-GB" sz="1200" u="none" strike="noStrike" kern="1200" baseline="0" dirty="0" smtClean="0">
                <a:solidFill>
                  <a:schemeClr val="tx1"/>
                </a:solidFill>
                <a:effectLst/>
                <a:latin typeface="+mn-lt"/>
                <a:ea typeface="+mn-ea"/>
                <a:cs typeface="+mn-cs"/>
              </a:rPr>
              <a:t>You attend a speed dating event. You meet someone with similar values. There’s an instant spark. You’re excited to getting to know them more. </a:t>
            </a:r>
          </a:p>
          <a:p>
            <a:r>
              <a:rPr lang="en-GB" sz="1200" u="none" strike="noStrike" kern="1200" baseline="0" dirty="0" smtClean="0">
                <a:solidFill>
                  <a:schemeClr val="tx1"/>
                </a:solidFill>
                <a:effectLst/>
                <a:latin typeface="+mn-lt"/>
                <a:ea typeface="+mn-ea"/>
                <a:cs typeface="+mn-cs"/>
              </a:rPr>
              <a:t>From nowhere they propose marriage and insist they won’t see you again if you’re not ready to set the wedding date. </a:t>
            </a:r>
          </a:p>
        </p:txBody>
      </p:sp>
      <p:sp>
        <p:nvSpPr>
          <p:cNvPr id="4" name="Footer Placeholder 3"/>
          <p:cNvSpPr>
            <a:spLocks noGrp="1"/>
          </p:cNvSpPr>
          <p:nvPr>
            <p:ph type="ft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0C79DEE4-28EC-40B5-853F-D291FBC64CED}" type="slidenum">
              <a:rPr lang="en-GB" smtClean="0"/>
              <a:t>30</a:t>
            </a:fld>
            <a:endParaRPr lang="en-GB"/>
          </a:p>
        </p:txBody>
      </p:sp>
    </p:spTree>
    <p:extLst>
      <p:ext uri="{BB962C8B-B14F-4D97-AF65-F5344CB8AC3E}">
        <p14:creationId xmlns:p14="http://schemas.microsoft.com/office/powerpoint/2010/main" val="5601262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u="none" strike="noStrike" kern="1200" dirty="0" smtClean="0">
              <a:solidFill>
                <a:schemeClr val="tx1"/>
              </a:solidFill>
              <a:effectLst/>
              <a:latin typeface="+mn-lt"/>
              <a:ea typeface="+mn-ea"/>
              <a:cs typeface="+mn-cs"/>
            </a:endParaRPr>
          </a:p>
        </p:txBody>
      </p:sp>
      <p:sp>
        <p:nvSpPr>
          <p:cNvPr id="4" name="Footer Placeholder 3"/>
          <p:cNvSpPr>
            <a:spLocks noGrp="1"/>
          </p:cNvSpPr>
          <p:nvPr>
            <p:ph type="ft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0C79DEE4-28EC-40B5-853F-D291FBC64CED}" type="slidenum">
              <a:rPr lang="en-GB" smtClean="0"/>
              <a:t>31</a:t>
            </a:fld>
            <a:endParaRPr lang="en-GB"/>
          </a:p>
        </p:txBody>
      </p:sp>
    </p:spTree>
    <p:extLst>
      <p:ext uri="{BB962C8B-B14F-4D97-AF65-F5344CB8AC3E}">
        <p14:creationId xmlns:p14="http://schemas.microsoft.com/office/powerpoint/2010/main" val="11003940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u="none" strike="noStrike" kern="1200" dirty="0" smtClean="0">
              <a:solidFill>
                <a:schemeClr val="tx1"/>
              </a:solidFill>
              <a:effectLst/>
              <a:latin typeface="+mn-lt"/>
              <a:ea typeface="+mn-ea"/>
              <a:cs typeface="+mn-cs"/>
            </a:endParaRPr>
          </a:p>
        </p:txBody>
      </p:sp>
      <p:sp>
        <p:nvSpPr>
          <p:cNvPr id="4" name="Footer Placeholder 3"/>
          <p:cNvSpPr>
            <a:spLocks noGrp="1"/>
          </p:cNvSpPr>
          <p:nvPr>
            <p:ph type="ft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0C79DEE4-28EC-40B5-853F-D291FBC64CED}" type="slidenum">
              <a:rPr lang="en-GB" smtClean="0"/>
              <a:t>32</a:t>
            </a:fld>
            <a:endParaRPr lang="en-GB"/>
          </a:p>
        </p:txBody>
      </p:sp>
    </p:spTree>
    <p:extLst>
      <p:ext uri="{BB962C8B-B14F-4D97-AF65-F5344CB8AC3E}">
        <p14:creationId xmlns:p14="http://schemas.microsoft.com/office/powerpoint/2010/main" val="15250950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u="none" strike="noStrike" kern="1200" dirty="0" smtClean="0">
                <a:solidFill>
                  <a:schemeClr val="tx1"/>
                </a:solidFill>
                <a:effectLst/>
                <a:latin typeface="+mn-lt"/>
                <a:ea typeface="+mn-ea"/>
                <a:cs typeface="+mn-cs"/>
              </a:rPr>
              <a:t>Not sure what a skills pool is or how to set one up?</a:t>
            </a:r>
            <a:r>
              <a:rPr lang="en-GB" sz="1200" u="none" strike="noStrike" kern="1200" baseline="0" dirty="0" smtClean="0">
                <a:solidFill>
                  <a:schemeClr val="tx1"/>
                </a:solidFill>
                <a:effectLst/>
                <a:latin typeface="+mn-lt"/>
                <a:ea typeface="+mn-ea"/>
                <a:cs typeface="+mn-cs"/>
              </a:rPr>
              <a:t> There’s a handy guide on the Girlguiding website. </a:t>
            </a:r>
            <a:endParaRPr lang="en-GB" sz="1200" u="none" strike="noStrike" kern="1200" dirty="0" smtClean="0">
              <a:solidFill>
                <a:schemeClr val="tx1"/>
              </a:solidFill>
              <a:effectLst/>
              <a:latin typeface="+mn-lt"/>
              <a:ea typeface="+mn-ea"/>
              <a:cs typeface="+mn-cs"/>
            </a:endParaRPr>
          </a:p>
        </p:txBody>
      </p:sp>
      <p:sp>
        <p:nvSpPr>
          <p:cNvPr id="4" name="Footer Placeholder 3"/>
          <p:cNvSpPr>
            <a:spLocks noGrp="1"/>
          </p:cNvSpPr>
          <p:nvPr>
            <p:ph type="ft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0C79DEE4-28EC-40B5-853F-D291FBC64CED}" type="slidenum">
              <a:rPr lang="en-GB" smtClean="0"/>
              <a:t>33</a:t>
            </a:fld>
            <a:endParaRPr lang="en-GB"/>
          </a:p>
        </p:txBody>
      </p:sp>
    </p:spTree>
    <p:extLst>
      <p:ext uri="{BB962C8B-B14F-4D97-AF65-F5344CB8AC3E}">
        <p14:creationId xmlns:p14="http://schemas.microsoft.com/office/powerpoint/2010/main" val="28149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u="none" strike="noStrike" kern="1200" dirty="0" smtClean="0">
              <a:solidFill>
                <a:schemeClr val="tx1"/>
              </a:solidFill>
              <a:effectLst/>
              <a:latin typeface="+mn-lt"/>
              <a:ea typeface="+mn-ea"/>
              <a:cs typeface="+mn-cs"/>
            </a:endParaRPr>
          </a:p>
        </p:txBody>
      </p:sp>
      <p:sp>
        <p:nvSpPr>
          <p:cNvPr id="4" name="Footer Placeholder 3"/>
          <p:cNvSpPr>
            <a:spLocks noGrp="1"/>
          </p:cNvSpPr>
          <p:nvPr>
            <p:ph type="ft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0C79DEE4-28EC-40B5-853F-D291FBC64CED}" type="slidenum">
              <a:rPr lang="en-GB" smtClean="0"/>
              <a:t>34</a:t>
            </a:fld>
            <a:endParaRPr lang="en-GB"/>
          </a:p>
        </p:txBody>
      </p:sp>
    </p:spTree>
    <p:extLst>
      <p:ext uri="{BB962C8B-B14F-4D97-AF65-F5344CB8AC3E}">
        <p14:creationId xmlns:p14="http://schemas.microsoft.com/office/powerpoint/2010/main" val="13424915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u="none" strike="noStrike" kern="1200" dirty="0" smtClean="0">
              <a:solidFill>
                <a:schemeClr val="tx1"/>
              </a:solidFill>
              <a:effectLst/>
              <a:latin typeface="+mn-lt"/>
              <a:ea typeface="+mn-ea"/>
              <a:cs typeface="+mn-cs"/>
            </a:endParaRPr>
          </a:p>
        </p:txBody>
      </p:sp>
      <p:sp>
        <p:nvSpPr>
          <p:cNvPr id="4" name="Footer Placeholder 3"/>
          <p:cNvSpPr>
            <a:spLocks noGrp="1"/>
          </p:cNvSpPr>
          <p:nvPr>
            <p:ph type="ft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0C79DEE4-28EC-40B5-853F-D291FBC64CED}" type="slidenum">
              <a:rPr lang="en-GB" smtClean="0"/>
              <a:t>35</a:t>
            </a:fld>
            <a:endParaRPr lang="en-GB"/>
          </a:p>
        </p:txBody>
      </p:sp>
    </p:spTree>
    <p:extLst>
      <p:ext uri="{BB962C8B-B14F-4D97-AF65-F5344CB8AC3E}">
        <p14:creationId xmlns:p14="http://schemas.microsoft.com/office/powerpoint/2010/main" val="40500630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latin typeface="Trebuchet MS" panose="020B0603020202020204" pitchFamily="34" charset="0"/>
              </a:rPr>
              <a:t>Holiday guiding can be an amazing experience for both adults and girls!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latin typeface="Trebuchet MS" panose="020B0603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latin typeface="Trebuchet MS" panose="020B0603020202020204" pitchFamily="34" charset="0"/>
              </a:rPr>
              <a:t>It doesn’t mean giving up your</a:t>
            </a:r>
            <a:r>
              <a:rPr lang="en-GB" sz="1200" baseline="0" dirty="0" smtClean="0">
                <a:latin typeface="Trebuchet MS" panose="020B0603020202020204" pitchFamily="34" charset="0"/>
              </a:rPr>
              <a:t> whole holiday to guiding. Most holiday projects involve a rota so that leaders swap in and out</a:t>
            </a:r>
            <a:endParaRPr lang="en-GB" sz="1200" dirty="0" smtClean="0">
              <a:latin typeface="Trebuchet MS" panose="020B0603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latin typeface="Trebuchet MS" panose="020B0603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latin typeface="Trebuchet MS" panose="020B0603020202020204" pitchFamily="34" charset="0"/>
              </a:rPr>
              <a:t>Holiday units can be added to GO and parents can sign up girls in the usual way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latin typeface="Trebuchet MS" panose="020B0603020202020204" pitchFamily="34" charset="0"/>
              </a:rPr>
              <a:t>Girls can cover a terms worth of guiding over a week. They</a:t>
            </a:r>
            <a:r>
              <a:rPr lang="en-GB" sz="1200" baseline="0" dirty="0" smtClean="0">
                <a:latin typeface="Trebuchet MS" panose="020B0603020202020204" pitchFamily="34" charset="0"/>
              </a:rPr>
              <a:t> can become full members, making the promise, wearing uniform and paying census </a:t>
            </a:r>
            <a:endParaRPr lang="en-GB" sz="1200" dirty="0" smtClean="0">
              <a:latin typeface="Trebuchet MS" panose="020B0603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latin typeface="Trebuchet MS" panose="020B0603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latin typeface="Trebuchet MS" panose="020B0603020202020204" pitchFamily="34" charset="0"/>
              </a:rPr>
              <a:t>The Flexible Guiding in Action Case Study pack includes Scottish examples of holiday guiding projects</a:t>
            </a:r>
          </a:p>
          <a:p>
            <a:endParaRPr lang="en-GB" sz="1200" u="none" strike="noStrike" kern="1200" dirty="0" smtClean="0">
              <a:solidFill>
                <a:schemeClr val="tx1"/>
              </a:solidFill>
              <a:effectLst/>
              <a:latin typeface="+mn-lt"/>
              <a:ea typeface="+mn-ea"/>
              <a:cs typeface="+mn-cs"/>
            </a:endParaRPr>
          </a:p>
        </p:txBody>
      </p:sp>
      <p:sp>
        <p:nvSpPr>
          <p:cNvPr id="4" name="Footer Placeholder 3"/>
          <p:cNvSpPr>
            <a:spLocks noGrp="1"/>
          </p:cNvSpPr>
          <p:nvPr>
            <p:ph type="ft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0C79DEE4-28EC-40B5-853F-D291FBC64CED}" type="slidenum">
              <a:rPr lang="en-GB" smtClean="0"/>
              <a:t>36</a:t>
            </a:fld>
            <a:endParaRPr lang="en-GB"/>
          </a:p>
        </p:txBody>
      </p:sp>
    </p:spTree>
    <p:extLst>
      <p:ext uri="{BB962C8B-B14F-4D97-AF65-F5344CB8AC3E}">
        <p14:creationId xmlns:p14="http://schemas.microsoft.com/office/powerpoint/2010/main" val="8868534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u="none" strike="noStrike" kern="1200" dirty="0" smtClean="0">
              <a:solidFill>
                <a:schemeClr val="tx1"/>
              </a:solidFill>
              <a:effectLst/>
              <a:latin typeface="+mn-lt"/>
              <a:ea typeface="+mn-ea"/>
              <a:cs typeface="+mn-cs"/>
            </a:endParaRPr>
          </a:p>
        </p:txBody>
      </p:sp>
      <p:sp>
        <p:nvSpPr>
          <p:cNvPr id="4" name="Footer Placeholder 3"/>
          <p:cNvSpPr>
            <a:spLocks noGrp="1"/>
          </p:cNvSpPr>
          <p:nvPr>
            <p:ph type="ft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0C79DEE4-28EC-40B5-853F-D291FBC64CED}" type="slidenum">
              <a:rPr lang="en-GB" smtClean="0"/>
              <a:t>37</a:t>
            </a:fld>
            <a:endParaRPr lang="en-GB"/>
          </a:p>
        </p:txBody>
      </p:sp>
    </p:spTree>
    <p:extLst>
      <p:ext uri="{BB962C8B-B14F-4D97-AF65-F5344CB8AC3E}">
        <p14:creationId xmlns:p14="http://schemas.microsoft.com/office/powerpoint/2010/main" val="32728474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u="none" strike="noStrike" kern="1200" dirty="0" smtClean="0">
              <a:solidFill>
                <a:schemeClr val="tx1"/>
              </a:solidFill>
              <a:effectLst/>
              <a:latin typeface="+mn-lt"/>
              <a:ea typeface="+mn-ea"/>
              <a:cs typeface="+mn-cs"/>
            </a:endParaRPr>
          </a:p>
        </p:txBody>
      </p:sp>
      <p:sp>
        <p:nvSpPr>
          <p:cNvPr id="4" name="Footer Placeholder 3"/>
          <p:cNvSpPr>
            <a:spLocks noGrp="1"/>
          </p:cNvSpPr>
          <p:nvPr>
            <p:ph type="ft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0C79DEE4-28EC-40B5-853F-D291FBC64CED}" type="slidenum">
              <a:rPr lang="en-GB" smtClean="0"/>
              <a:t>38</a:t>
            </a:fld>
            <a:endParaRPr lang="en-GB"/>
          </a:p>
        </p:txBody>
      </p:sp>
    </p:spTree>
    <p:extLst>
      <p:ext uri="{BB962C8B-B14F-4D97-AF65-F5344CB8AC3E}">
        <p14:creationId xmlns:p14="http://schemas.microsoft.com/office/powerpoint/2010/main" val="24060741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u="none" strike="noStrike" kern="1200" dirty="0" smtClean="0">
              <a:solidFill>
                <a:schemeClr val="tx1"/>
              </a:solidFill>
              <a:effectLst/>
              <a:latin typeface="+mn-lt"/>
              <a:ea typeface="+mn-ea"/>
              <a:cs typeface="+mn-cs"/>
            </a:endParaRPr>
          </a:p>
        </p:txBody>
      </p:sp>
      <p:sp>
        <p:nvSpPr>
          <p:cNvPr id="4" name="Footer Placeholder 3"/>
          <p:cNvSpPr>
            <a:spLocks noGrp="1"/>
          </p:cNvSpPr>
          <p:nvPr>
            <p:ph type="ft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0C79DEE4-28EC-40B5-853F-D291FBC64CED}" type="slidenum">
              <a:rPr lang="en-GB" smtClean="0"/>
              <a:t>39</a:t>
            </a:fld>
            <a:endParaRPr lang="en-GB"/>
          </a:p>
        </p:txBody>
      </p:sp>
    </p:spTree>
    <p:extLst>
      <p:ext uri="{BB962C8B-B14F-4D97-AF65-F5344CB8AC3E}">
        <p14:creationId xmlns:p14="http://schemas.microsoft.com/office/powerpoint/2010/main" val="999946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u="none" strike="noStrike" kern="1200" dirty="0" smtClean="0">
              <a:solidFill>
                <a:schemeClr val="tx1"/>
              </a:solidFill>
              <a:effectLst/>
              <a:latin typeface="+mn-lt"/>
              <a:ea typeface="+mn-ea"/>
              <a:cs typeface="+mn-cs"/>
            </a:endParaRPr>
          </a:p>
        </p:txBody>
      </p:sp>
      <p:sp>
        <p:nvSpPr>
          <p:cNvPr id="4" name="Footer Placeholder 3"/>
          <p:cNvSpPr>
            <a:spLocks noGrp="1"/>
          </p:cNvSpPr>
          <p:nvPr>
            <p:ph type="ft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0C79DEE4-28EC-40B5-853F-D291FBC64CED}" type="slidenum">
              <a:rPr lang="en-GB" smtClean="0"/>
              <a:t>4</a:t>
            </a:fld>
            <a:endParaRPr lang="en-GB"/>
          </a:p>
        </p:txBody>
      </p:sp>
    </p:spTree>
    <p:extLst>
      <p:ext uri="{BB962C8B-B14F-4D97-AF65-F5344CB8AC3E}">
        <p14:creationId xmlns:p14="http://schemas.microsoft.com/office/powerpoint/2010/main" val="24402151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u="none" strike="noStrike" kern="1200" dirty="0" smtClean="0">
              <a:solidFill>
                <a:schemeClr val="tx1"/>
              </a:solidFill>
              <a:effectLst/>
              <a:latin typeface="+mn-lt"/>
              <a:ea typeface="+mn-ea"/>
              <a:cs typeface="+mn-cs"/>
            </a:endParaRPr>
          </a:p>
        </p:txBody>
      </p:sp>
      <p:sp>
        <p:nvSpPr>
          <p:cNvPr id="4" name="Footer Placeholder 3"/>
          <p:cNvSpPr>
            <a:spLocks noGrp="1"/>
          </p:cNvSpPr>
          <p:nvPr>
            <p:ph type="ft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0C79DEE4-28EC-40B5-853F-D291FBC64CED}" type="slidenum">
              <a:rPr lang="en-GB" smtClean="0"/>
              <a:t>40</a:t>
            </a:fld>
            <a:endParaRPr lang="en-GB"/>
          </a:p>
        </p:txBody>
      </p:sp>
    </p:spTree>
    <p:extLst>
      <p:ext uri="{BB962C8B-B14F-4D97-AF65-F5344CB8AC3E}">
        <p14:creationId xmlns:p14="http://schemas.microsoft.com/office/powerpoint/2010/main" val="36859414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u="none" strike="noStrike" kern="1200" dirty="0" smtClean="0">
              <a:solidFill>
                <a:schemeClr val="tx1"/>
              </a:solidFill>
              <a:effectLst/>
              <a:latin typeface="+mn-lt"/>
              <a:ea typeface="+mn-ea"/>
              <a:cs typeface="+mn-cs"/>
            </a:endParaRPr>
          </a:p>
        </p:txBody>
      </p:sp>
      <p:sp>
        <p:nvSpPr>
          <p:cNvPr id="4" name="Footer Placeholder 3"/>
          <p:cNvSpPr>
            <a:spLocks noGrp="1"/>
          </p:cNvSpPr>
          <p:nvPr>
            <p:ph type="ft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0C79DEE4-28EC-40B5-853F-D291FBC64CED}" type="slidenum">
              <a:rPr lang="en-GB" smtClean="0"/>
              <a:t>41</a:t>
            </a:fld>
            <a:endParaRPr lang="en-GB"/>
          </a:p>
        </p:txBody>
      </p:sp>
    </p:spTree>
    <p:extLst>
      <p:ext uri="{BB962C8B-B14F-4D97-AF65-F5344CB8AC3E}">
        <p14:creationId xmlns:p14="http://schemas.microsoft.com/office/powerpoint/2010/main" val="2947102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u="none" strike="noStrike" kern="1200" dirty="0" smtClean="0">
              <a:solidFill>
                <a:schemeClr val="tx1"/>
              </a:solidFill>
              <a:effectLst/>
              <a:latin typeface="+mn-lt"/>
              <a:ea typeface="+mn-ea"/>
              <a:cs typeface="+mn-cs"/>
            </a:endParaRPr>
          </a:p>
        </p:txBody>
      </p:sp>
      <p:sp>
        <p:nvSpPr>
          <p:cNvPr id="4" name="Footer Placeholder 3"/>
          <p:cNvSpPr>
            <a:spLocks noGrp="1"/>
          </p:cNvSpPr>
          <p:nvPr>
            <p:ph type="ft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0C79DEE4-28EC-40B5-853F-D291FBC64CED}" type="slidenum">
              <a:rPr lang="en-GB" smtClean="0"/>
              <a:t>5</a:t>
            </a:fld>
            <a:endParaRPr lang="en-GB"/>
          </a:p>
        </p:txBody>
      </p:sp>
    </p:spTree>
    <p:extLst>
      <p:ext uri="{BB962C8B-B14F-4D97-AF65-F5344CB8AC3E}">
        <p14:creationId xmlns:p14="http://schemas.microsoft.com/office/powerpoint/2010/main" val="3734607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aseline="0" dirty="0" smtClean="0"/>
              <a:t>This unit could stay attractive by…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Trying different meeting times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Trying different frequencies: fortnightly, monthly, holidays, weekends, </a:t>
            </a:r>
            <a:r>
              <a:rPr lang="en-GB" baseline="0" dirty="0" err="1" smtClean="0"/>
              <a:t>etc</a:t>
            </a:r>
            <a:endParaRPr lang="en-GB"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Making sure parents know what skills and values guiding offers now and in the longer term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Ensuring girls are taking the lead in the unit </a:t>
            </a:r>
          </a:p>
          <a:p>
            <a:endParaRPr lang="en-GB" sz="1200" u="none" strike="noStrike" kern="1200" dirty="0" smtClean="0">
              <a:solidFill>
                <a:schemeClr val="tx1"/>
              </a:solidFill>
              <a:effectLst/>
              <a:latin typeface="+mn-lt"/>
              <a:ea typeface="+mn-ea"/>
              <a:cs typeface="+mn-cs"/>
            </a:endParaRPr>
          </a:p>
        </p:txBody>
      </p:sp>
      <p:sp>
        <p:nvSpPr>
          <p:cNvPr id="4" name="Footer Placeholder 3"/>
          <p:cNvSpPr>
            <a:spLocks noGrp="1"/>
          </p:cNvSpPr>
          <p:nvPr>
            <p:ph type="ft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0C79DEE4-28EC-40B5-853F-D291FBC64CED}" type="slidenum">
              <a:rPr lang="en-GB" smtClean="0"/>
              <a:t>6</a:t>
            </a:fld>
            <a:endParaRPr lang="en-GB"/>
          </a:p>
        </p:txBody>
      </p:sp>
    </p:spTree>
    <p:extLst>
      <p:ext uri="{BB962C8B-B14F-4D97-AF65-F5344CB8AC3E}">
        <p14:creationId xmlns:p14="http://schemas.microsoft.com/office/powerpoint/2010/main" val="2755103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u="none" strike="noStrike" kern="1200" dirty="0" smtClean="0">
              <a:solidFill>
                <a:schemeClr val="tx1"/>
              </a:solidFill>
              <a:effectLst/>
              <a:latin typeface="+mn-lt"/>
              <a:ea typeface="+mn-ea"/>
              <a:cs typeface="+mn-cs"/>
            </a:endParaRPr>
          </a:p>
        </p:txBody>
      </p:sp>
      <p:sp>
        <p:nvSpPr>
          <p:cNvPr id="4" name="Footer Placeholder 3"/>
          <p:cNvSpPr>
            <a:spLocks noGrp="1"/>
          </p:cNvSpPr>
          <p:nvPr>
            <p:ph type="ft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0C79DEE4-28EC-40B5-853F-D291FBC64CED}" type="slidenum">
              <a:rPr lang="en-GB" smtClean="0"/>
              <a:t>7</a:t>
            </a:fld>
            <a:endParaRPr lang="en-GB"/>
          </a:p>
        </p:txBody>
      </p:sp>
    </p:spTree>
    <p:extLst>
      <p:ext uri="{BB962C8B-B14F-4D97-AF65-F5344CB8AC3E}">
        <p14:creationId xmlns:p14="http://schemas.microsoft.com/office/powerpoint/2010/main" val="914383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u="none" strike="noStrike" kern="1200" dirty="0" smtClean="0">
              <a:solidFill>
                <a:schemeClr val="tx1"/>
              </a:solidFill>
              <a:effectLst/>
              <a:latin typeface="+mn-lt"/>
              <a:ea typeface="+mn-ea"/>
              <a:cs typeface="+mn-cs"/>
            </a:endParaRPr>
          </a:p>
        </p:txBody>
      </p:sp>
      <p:sp>
        <p:nvSpPr>
          <p:cNvPr id="4" name="Footer Placeholder 3"/>
          <p:cNvSpPr>
            <a:spLocks noGrp="1"/>
          </p:cNvSpPr>
          <p:nvPr>
            <p:ph type="ft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0C79DEE4-28EC-40B5-853F-D291FBC64CED}" type="slidenum">
              <a:rPr lang="en-GB" smtClean="0"/>
              <a:t>8</a:t>
            </a:fld>
            <a:endParaRPr lang="en-GB"/>
          </a:p>
        </p:txBody>
      </p:sp>
    </p:spTree>
    <p:extLst>
      <p:ext uri="{BB962C8B-B14F-4D97-AF65-F5344CB8AC3E}">
        <p14:creationId xmlns:p14="http://schemas.microsoft.com/office/powerpoint/2010/main" val="37323221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u="none" strike="noStrike" kern="1200" dirty="0" smtClean="0">
              <a:solidFill>
                <a:schemeClr val="tx1"/>
              </a:solidFill>
              <a:effectLst/>
              <a:latin typeface="+mn-lt"/>
              <a:ea typeface="+mn-ea"/>
              <a:cs typeface="+mn-cs"/>
            </a:endParaRPr>
          </a:p>
        </p:txBody>
      </p:sp>
      <p:sp>
        <p:nvSpPr>
          <p:cNvPr id="4" name="Footer Placeholder 3"/>
          <p:cNvSpPr>
            <a:spLocks noGrp="1"/>
          </p:cNvSpPr>
          <p:nvPr>
            <p:ph type="ft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0C79DEE4-28EC-40B5-853F-D291FBC64CED}" type="slidenum">
              <a:rPr lang="en-GB" smtClean="0"/>
              <a:t>9</a:t>
            </a:fld>
            <a:endParaRPr lang="en-GB"/>
          </a:p>
        </p:txBody>
      </p:sp>
    </p:spTree>
    <p:extLst>
      <p:ext uri="{BB962C8B-B14F-4D97-AF65-F5344CB8AC3E}">
        <p14:creationId xmlns:p14="http://schemas.microsoft.com/office/powerpoint/2010/main" val="7838571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4418" y="2684859"/>
            <a:ext cx="7107404" cy="851950"/>
          </a:xfrm>
        </p:spPr>
        <p:txBody>
          <a:bodyPr lIns="0" tIns="0" rIns="0" bIns="0" anchor="t">
            <a:normAutofit/>
          </a:bodyPr>
          <a:lstStyle>
            <a:lvl1pPr algn="l">
              <a:defRPr sz="4000" b="1" i="0">
                <a:solidFill>
                  <a:schemeClr val="tx2"/>
                </a:solidFill>
                <a:latin typeface="TrebuchetMS-Bold"/>
                <a:cs typeface="TrebuchetMS-Bold"/>
              </a:defRPr>
            </a:lvl1pPr>
          </a:lstStyle>
          <a:p>
            <a:r>
              <a:rPr lang="en-US" smtClean="0"/>
              <a:t>Click to edit Master title style</a:t>
            </a:r>
            <a:endParaRPr lang="en-US" dirty="0"/>
          </a:p>
        </p:txBody>
      </p:sp>
      <p:sp>
        <p:nvSpPr>
          <p:cNvPr id="3" name="Subtitle 2"/>
          <p:cNvSpPr>
            <a:spLocks noGrp="1"/>
          </p:cNvSpPr>
          <p:nvPr>
            <p:ph type="subTitle" idx="1"/>
          </p:nvPr>
        </p:nvSpPr>
        <p:spPr>
          <a:xfrm>
            <a:off x="1064417" y="3536809"/>
            <a:ext cx="7107405" cy="1752600"/>
          </a:xfrm>
        </p:spPr>
        <p:txBody>
          <a:bodyPr lIns="0" tIns="0" rIns="0" bIns="0">
            <a:normAutofit/>
          </a:bodyPr>
          <a:lstStyle>
            <a:lvl1pPr marL="0" indent="0" algn="l">
              <a:buNone/>
              <a:defRPr sz="2800" b="0" i="0">
                <a:solidFill>
                  <a:srgbClr val="5087C7"/>
                </a:solidFill>
                <a:latin typeface="Trebuchet MS"/>
                <a:cs typeface="Trebuchet M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70356310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Title 1"/>
          <p:cNvSpPr>
            <a:spLocks noGrp="1"/>
          </p:cNvSpPr>
          <p:nvPr>
            <p:ph type="title"/>
          </p:nvPr>
        </p:nvSpPr>
        <p:spPr>
          <a:xfrm>
            <a:off x="433832" y="274638"/>
            <a:ext cx="8352684" cy="553647"/>
          </a:xfrm>
        </p:spPr>
        <p:txBody>
          <a:bodyPr lIns="0" tIns="0" rIns="0" bIns="0" anchor="t">
            <a:normAutofit/>
          </a:bodyPr>
          <a:lstStyle>
            <a:lvl1pPr algn="l">
              <a:defRPr sz="3200" b="1" i="0">
                <a:solidFill>
                  <a:srgbClr val="FF0000"/>
                </a:solidFill>
                <a:latin typeface="TrebuchetMS-Bold"/>
                <a:cs typeface="TrebuchetMS-Bold"/>
              </a:defRPr>
            </a:lvl1pPr>
          </a:lstStyle>
          <a:p>
            <a:r>
              <a:rPr lang="en-US" dirty="0" smtClean="0"/>
              <a:t>Click to edit Master title style</a:t>
            </a:r>
            <a:endParaRPr lang="en-US" dirty="0"/>
          </a:p>
        </p:txBody>
      </p:sp>
      <p:sp>
        <p:nvSpPr>
          <p:cNvPr id="8" name="Text Placeholder 7"/>
          <p:cNvSpPr>
            <a:spLocks noGrp="1"/>
          </p:cNvSpPr>
          <p:nvPr>
            <p:ph type="body" idx="1"/>
          </p:nvPr>
        </p:nvSpPr>
        <p:spPr>
          <a:xfrm>
            <a:off x="433832" y="1104383"/>
            <a:ext cx="4061968" cy="639762"/>
          </a:xfrm>
        </p:spPr>
        <p:txBody>
          <a:bodyPr lIns="0" tIns="0" rIns="0" bIns="0">
            <a:normAutofit/>
          </a:bodyPr>
          <a:lstStyle>
            <a:lvl1pPr>
              <a:buNone/>
              <a:defRPr sz="2400" b="1" i="0">
                <a:solidFill>
                  <a:srgbClr val="00AEEF"/>
                </a:solidFill>
                <a:latin typeface="TrebuchetMS-Bold"/>
                <a:cs typeface="TrebuchetMS-Bold"/>
              </a:defRPr>
            </a:lvl1pPr>
          </a:lstStyle>
          <a:p>
            <a:pPr lvl="0"/>
            <a:r>
              <a:rPr lang="en-US" dirty="0" smtClean="0"/>
              <a:t>Click to edit Master text styles</a:t>
            </a:r>
          </a:p>
        </p:txBody>
      </p:sp>
      <p:sp>
        <p:nvSpPr>
          <p:cNvPr id="9" name="Content Placeholder 8"/>
          <p:cNvSpPr>
            <a:spLocks noGrp="1"/>
          </p:cNvSpPr>
          <p:nvPr>
            <p:ph sz="half" idx="2"/>
          </p:nvPr>
        </p:nvSpPr>
        <p:spPr>
          <a:xfrm>
            <a:off x="433832" y="1744145"/>
            <a:ext cx="4061968" cy="3890670"/>
          </a:xfrm>
        </p:spPr>
        <p:txBody>
          <a:bodyPr>
            <a:normAutofit/>
          </a:bodyPr>
          <a:lstStyle>
            <a:lvl1pPr>
              <a:defRPr sz="2400" b="0" i="0">
                <a:latin typeface="Trebuchet MS"/>
                <a:cs typeface="Trebuchet MS"/>
              </a:defRPr>
            </a:lvl1pPr>
          </a:lstStyle>
          <a:p>
            <a:pPr lvl="0"/>
            <a:r>
              <a:rPr lang="en-US" dirty="0" smtClean="0"/>
              <a:t>Click to edit Master text styles</a:t>
            </a:r>
          </a:p>
        </p:txBody>
      </p:sp>
      <p:sp>
        <p:nvSpPr>
          <p:cNvPr id="10" name="Text Placeholder 7"/>
          <p:cNvSpPr>
            <a:spLocks noGrp="1"/>
          </p:cNvSpPr>
          <p:nvPr>
            <p:ph type="body" idx="10"/>
          </p:nvPr>
        </p:nvSpPr>
        <p:spPr>
          <a:xfrm>
            <a:off x="4724548" y="1104383"/>
            <a:ext cx="4061968" cy="639762"/>
          </a:xfrm>
        </p:spPr>
        <p:txBody>
          <a:bodyPr lIns="0" tIns="0" rIns="0" bIns="0">
            <a:normAutofit/>
          </a:bodyPr>
          <a:lstStyle>
            <a:lvl1pPr>
              <a:buNone/>
              <a:defRPr sz="2400" b="1" i="0">
                <a:solidFill>
                  <a:srgbClr val="00AEEF"/>
                </a:solidFill>
                <a:latin typeface="TrebuchetMS-Bold"/>
                <a:cs typeface="TrebuchetMS-Bold"/>
              </a:defRPr>
            </a:lvl1pPr>
          </a:lstStyle>
          <a:p>
            <a:pPr lvl="0"/>
            <a:r>
              <a:rPr lang="en-US" dirty="0" smtClean="0"/>
              <a:t>Click to edit Master text styles</a:t>
            </a:r>
          </a:p>
        </p:txBody>
      </p:sp>
      <p:sp>
        <p:nvSpPr>
          <p:cNvPr id="11" name="Content Placeholder 8"/>
          <p:cNvSpPr>
            <a:spLocks noGrp="1"/>
          </p:cNvSpPr>
          <p:nvPr>
            <p:ph sz="half" idx="11"/>
          </p:nvPr>
        </p:nvSpPr>
        <p:spPr>
          <a:xfrm>
            <a:off x="4724548" y="1744145"/>
            <a:ext cx="4061968" cy="3890670"/>
          </a:xfrm>
        </p:spPr>
        <p:txBody>
          <a:bodyPr>
            <a:normAutofit/>
          </a:bodyPr>
          <a:lstStyle>
            <a:lvl1pPr>
              <a:defRPr sz="2400" b="0" i="0">
                <a:latin typeface="Trebuchet MS"/>
                <a:cs typeface="Trebuchet MS"/>
              </a:defRPr>
            </a:lvl1pPr>
          </a:lstStyle>
          <a:p>
            <a:pPr lvl="0"/>
            <a:r>
              <a:rPr lang="en-US" dirty="0" smtClean="0"/>
              <a:t>Click to edit Master text styles</a:t>
            </a:r>
          </a:p>
        </p:txBody>
      </p:sp>
    </p:spTree>
    <p:extLst>
      <p:ext uri="{BB962C8B-B14F-4D97-AF65-F5344CB8AC3E}">
        <p14:creationId xmlns:p14="http://schemas.microsoft.com/office/powerpoint/2010/main" val="147187673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Title 1"/>
          <p:cNvSpPr>
            <a:spLocks noGrp="1"/>
          </p:cNvSpPr>
          <p:nvPr>
            <p:ph type="title"/>
          </p:nvPr>
        </p:nvSpPr>
        <p:spPr>
          <a:xfrm>
            <a:off x="433832" y="274638"/>
            <a:ext cx="8376906" cy="553647"/>
          </a:xfrm>
        </p:spPr>
        <p:txBody>
          <a:bodyPr lIns="0" tIns="0" rIns="0" bIns="0" anchor="t">
            <a:normAutofit/>
          </a:bodyPr>
          <a:lstStyle>
            <a:lvl1pPr algn="l">
              <a:defRPr sz="3200" b="1" i="0">
                <a:solidFill>
                  <a:srgbClr val="EF3F30"/>
                </a:solidFill>
                <a:latin typeface="TrebuchetMS-Bold"/>
                <a:cs typeface="TrebuchetMS-Bold"/>
              </a:defRPr>
            </a:lvl1pPr>
          </a:lstStyle>
          <a:p>
            <a:r>
              <a:rPr lang="en-US" dirty="0" smtClean="0"/>
              <a:t>Click to edit Master title style</a:t>
            </a:r>
            <a:endParaRPr lang="en-US" dirty="0"/>
          </a:p>
        </p:txBody>
      </p:sp>
      <p:sp>
        <p:nvSpPr>
          <p:cNvPr id="9" name="Picture Placeholder 2"/>
          <p:cNvSpPr>
            <a:spLocks noGrp="1"/>
          </p:cNvSpPr>
          <p:nvPr>
            <p:ph type="pic" idx="10"/>
          </p:nvPr>
        </p:nvSpPr>
        <p:spPr>
          <a:xfrm>
            <a:off x="4701890" y="1104792"/>
            <a:ext cx="4108848" cy="4530023"/>
          </a:xfrm>
        </p:spPr>
        <p:txBody>
          <a:bodyPr rtlCol="0">
            <a:normAutofit/>
          </a:bodyPr>
          <a:lstStyle>
            <a:lvl1pPr marL="0" indent="0">
              <a:buNone/>
              <a:defRPr sz="3200">
                <a:latin typeface="Trebuchet MS" panose="020B0603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10" name="Text Placeholder 7"/>
          <p:cNvSpPr>
            <a:spLocks noGrp="1"/>
          </p:cNvSpPr>
          <p:nvPr>
            <p:ph type="body" idx="1"/>
          </p:nvPr>
        </p:nvSpPr>
        <p:spPr>
          <a:xfrm>
            <a:off x="433832" y="1104792"/>
            <a:ext cx="4062974" cy="639762"/>
          </a:xfrm>
        </p:spPr>
        <p:txBody>
          <a:bodyPr lIns="0" tIns="0" rIns="0" bIns="0">
            <a:normAutofit/>
          </a:bodyPr>
          <a:lstStyle>
            <a:lvl1pPr>
              <a:buNone/>
              <a:defRPr sz="2400" b="1" i="0">
                <a:solidFill>
                  <a:srgbClr val="00AEEF"/>
                </a:solidFill>
                <a:latin typeface="TrebuchetMS-Bold"/>
                <a:cs typeface="TrebuchetMS-Bold"/>
              </a:defRPr>
            </a:lvl1pPr>
          </a:lstStyle>
          <a:p>
            <a:pPr lvl="0"/>
            <a:r>
              <a:rPr lang="en-US" dirty="0" smtClean="0"/>
              <a:t>Click to edit Master text styles</a:t>
            </a:r>
          </a:p>
        </p:txBody>
      </p:sp>
      <p:sp>
        <p:nvSpPr>
          <p:cNvPr id="11" name="Content Placeholder 8"/>
          <p:cNvSpPr>
            <a:spLocks noGrp="1"/>
          </p:cNvSpPr>
          <p:nvPr>
            <p:ph sz="half" idx="2"/>
          </p:nvPr>
        </p:nvSpPr>
        <p:spPr>
          <a:xfrm>
            <a:off x="433832" y="1744554"/>
            <a:ext cx="4062974" cy="3890261"/>
          </a:xfrm>
        </p:spPr>
        <p:txBody>
          <a:bodyPr>
            <a:normAutofit/>
          </a:bodyPr>
          <a:lstStyle>
            <a:lvl1pPr>
              <a:defRPr sz="2400" b="0" i="0">
                <a:latin typeface="Trebuchet MS"/>
                <a:cs typeface="Trebuchet MS"/>
              </a:defRPr>
            </a:lvl1pPr>
          </a:lstStyle>
          <a:p>
            <a:pPr lvl="0"/>
            <a:r>
              <a:rPr lang="en-US" smtClean="0"/>
              <a:t>Click to edit Master text styles</a:t>
            </a:r>
          </a:p>
        </p:txBody>
      </p:sp>
    </p:spTree>
    <p:extLst>
      <p:ext uri="{BB962C8B-B14F-4D97-AF65-F5344CB8AC3E}">
        <p14:creationId xmlns:p14="http://schemas.microsoft.com/office/powerpoint/2010/main" val="293304202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10" name="Title 1"/>
          <p:cNvSpPr>
            <a:spLocks noGrp="1"/>
          </p:cNvSpPr>
          <p:nvPr>
            <p:ph type="title"/>
          </p:nvPr>
        </p:nvSpPr>
        <p:spPr>
          <a:xfrm>
            <a:off x="433832" y="274638"/>
            <a:ext cx="8386914" cy="553647"/>
          </a:xfrm>
        </p:spPr>
        <p:txBody>
          <a:bodyPr lIns="0" tIns="0" rIns="0" bIns="0" anchor="t">
            <a:normAutofit/>
          </a:bodyPr>
          <a:lstStyle>
            <a:lvl1pPr algn="l">
              <a:defRPr sz="3200" b="1" i="0">
                <a:solidFill>
                  <a:srgbClr val="EF3F30"/>
                </a:solidFill>
                <a:latin typeface="TrebuchetMS-Bold"/>
                <a:cs typeface="TrebuchetMS-Bold"/>
              </a:defRPr>
            </a:lvl1pPr>
          </a:lstStyle>
          <a:p>
            <a:r>
              <a:rPr lang="en-US" dirty="0" smtClean="0"/>
              <a:t>Click to edit Master title style</a:t>
            </a:r>
            <a:endParaRPr lang="en-US" dirty="0"/>
          </a:p>
        </p:txBody>
      </p:sp>
      <p:sp>
        <p:nvSpPr>
          <p:cNvPr id="11" name="Picture Placeholder 7"/>
          <p:cNvSpPr>
            <a:spLocks noGrp="1"/>
          </p:cNvSpPr>
          <p:nvPr>
            <p:ph type="pic" sz="quarter" idx="10"/>
          </p:nvPr>
        </p:nvSpPr>
        <p:spPr>
          <a:xfrm>
            <a:off x="433388" y="1077913"/>
            <a:ext cx="8386762" cy="4589462"/>
          </a:xfrm>
        </p:spPr>
        <p:txBody>
          <a:bodyPr rtlCol="0">
            <a:normAutofit/>
          </a:bodyPr>
          <a:lstStyle>
            <a:lvl1pPr>
              <a:defRPr>
                <a:latin typeface="Trebuchet MS" panose="020B0603020202020204" pitchFamily="34" charset="0"/>
              </a:defRPr>
            </a:lvl1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181723561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Logo">
    <p:bg>
      <p:bgPr>
        <a:blipFill dpi="0" rotWithShape="1">
          <a:blip r:embed="rId2">
            <a:lum/>
          </a:blip>
          <a:srcRect/>
          <a:stretch>
            <a:fillRect t="86000"/>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1064418" y="2684859"/>
            <a:ext cx="7107404" cy="851950"/>
          </a:xfrm>
        </p:spPr>
        <p:txBody>
          <a:bodyPr lIns="0" tIns="0" rIns="0" bIns="0" anchor="t">
            <a:normAutofit/>
          </a:bodyPr>
          <a:lstStyle>
            <a:lvl1pPr algn="l">
              <a:defRPr sz="4000" b="1" i="0">
                <a:solidFill>
                  <a:srgbClr val="7C5C23"/>
                </a:solidFill>
                <a:latin typeface="TrebuchetMS-Bold"/>
                <a:cs typeface="TrebuchetMS-Bold"/>
              </a:defRPr>
            </a:lvl1pPr>
          </a:lstStyle>
          <a:p>
            <a:r>
              <a:rPr lang="en-US" dirty="0" smtClean="0"/>
              <a:t>Click to edit Master title style</a:t>
            </a:r>
            <a:endParaRPr lang="en-US" dirty="0"/>
          </a:p>
        </p:txBody>
      </p:sp>
      <p:sp>
        <p:nvSpPr>
          <p:cNvPr id="5" name="Subtitle 2"/>
          <p:cNvSpPr>
            <a:spLocks noGrp="1"/>
          </p:cNvSpPr>
          <p:nvPr>
            <p:ph type="subTitle" idx="1"/>
          </p:nvPr>
        </p:nvSpPr>
        <p:spPr>
          <a:xfrm>
            <a:off x="1064417" y="3536809"/>
            <a:ext cx="7107405" cy="1752600"/>
          </a:xfrm>
        </p:spPr>
        <p:txBody>
          <a:bodyPr lIns="0" tIns="0" rIns="0" bIns="0">
            <a:normAutofit/>
          </a:bodyPr>
          <a:lstStyle>
            <a:lvl1pPr marL="0" indent="0" algn="l">
              <a:buNone/>
              <a:defRPr sz="2800" b="0" i="0">
                <a:solidFill>
                  <a:srgbClr val="7C5C23"/>
                </a:solidFill>
                <a:latin typeface="Trebuchet MS"/>
                <a:cs typeface="Trebuchet M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1999" y="431999"/>
            <a:ext cx="2340000" cy="1186028"/>
          </a:xfrm>
          <a:prstGeom prst="rect">
            <a:avLst/>
          </a:prstGeom>
        </p:spPr>
      </p:pic>
    </p:spTree>
    <p:extLst>
      <p:ext uri="{BB962C8B-B14F-4D97-AF65-F5344CB8AC3E}">
        <p14:creationId xmlns:p14="http://schemas.microsoft.com/office/powerpoint/2010/main" val="309272705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Localised">
    <p:bg>
      <p:bgPr>
        <a:blipFill dpi="0" rotWithShape="1">
          <a:blip r:embed="rId2">
            <a:lum/>
          </a:blip>
          <a:srcRect/>
          <a:stretch>
            <a:fillRect t="86000"/>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1064418" y="2684859"/>
            <a:ext cx="7107404" cy="851950"/>
          </a:xfrm>
        </p:spPr>
        <p:txBody>
          <a:bodyPr lIns="0" tIns="0" rIns="0" bIns="0" anchor="t">
            <a:normAutofit/>
          </a:bodyPr>
          <a:lstStyle>
            <a:lvl1pPr algn="l">
              <a:defRPr sz="4000" b="1" i="0">
                <a:solidFill>
                  <a:srgbClr val="7C5C23"/>
                </a:solidFill>
                <a:latin typeface="TrebuchetMS-Bold"/>
                <a:cs typeface="TrebuchetMS-Bold"/>
              </a:defRPr>
            </a:lvl1pPr>
          </a:lstStyle>
          <a:p>
            <a:r>
              <a:rPr lang="en-US" dirty="0" smtClean="0"/>
              <a:t>Click to edit Master title style</a:t>
            </a:r>
            <a:endParaRPr lang="en-US" dirty="0"/>
          </a:p>
        </p:txBody>
      </p:sp>
      <p:sp>
        <p:nvSpPr>
          <p:cNvPr id="5" name="Subtitle 2"/>
          <p:cNvSpPr>
            <a:spLocks noGrp="1"/>
          </p:cNvSpPr>
          <p:nvPr>
            <p:ph type="subTitle" idx="1"/>
          </p:nvPr>
        </p:nvSpPr>
        <p:spPr>
          <a:xfrm>
            <a:off x="1064417" y="3536809"/>
            <a:ext cx="7107405" cy="1752600"/>
          </a:xfrm>
        </p:spPr>
        <p:txBody>
          <a:bodyPr lIns="0" tIns="0" rIns="0" bIns="0">
            <a:normAutofit/>
          </a:bodyPr>
          <a:lstStyle>
            <a:lvl1pPr marL="0" indent="0" algn="l">
              <a:buNone/>
              <a:defRPr sz="2800" b="0" i="0">
                <a:solidFill>
                  <a:srgbClr val="7C5C23"/>
                </a:solidFill>
                <a:latin typeface="Trebuchet MS"/>
                <a:cs typeface="Trebuchet M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Picture Placeholder 7"/>
          <p:cNvSpPr>
            <a:spLocks noGrp="1"/>
          </p:cNvSpPr>
          <p:nvPr>
            <p:ph type="pic" sz="quarter" idx="10" hasCustomPrompt="1"/>
          </p:nvPr>
        </p:nvSpPr>
        <p:spPr>
          <a:xfrm>
            <a:off x="433388" y="432000"/>
            <a:ext cx="2340000" cy="1177200"/>
          </a:xfrm>
        </p:spPr>
        <p:txBody>
          <a:bodyPr rtlCol="0">
            <a:normAutofit/>
          </a:bodyPr>
          <a:lstStyle>
            <a:lvl1pPr>
              <a:defRPr baseline="0">
                <a:latin typeface="Trebuchet MS" panose="020B0603020202020204" pitchFamily="34" charset="0"/>
              </a:defRPr>
            </a:lvl1pPr>
          </a:lstStyle>
          <a:p>
            <a:pPr lvl="0"/>
            <a:r>
              <a:rPr lang="en-US" noProof="0" dirty="0" smtClean="0"/>
              <a:t>Click icon to add local logo</a:t>
            </a:r>
            <a:endParaRPr lang="en-US" noProof="0" dirty="0"/>
          </a:p>
        </p:txBody>
      </p:sp>
    </p:spTree>
    <p:extLst>
      <p:ext uri="{BB962C8B-B14F-4D97-AF65-F5344CB8AC3E}">
        <p14:creationId xmlns:p14="http://schemas.microsoft.com/office/powerpoint/2010/main" val="330943519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33832" y="274638"/>
            <a:ext cx="8386914" cy="553647"/>
          </a:xfrm>
        </p:spPr>
        <p:txBody>
          <a:bodyPr lIns="0" tIns="0" rIns="0" bIns="0" anchor="t">
            <a:normAutofit/>
          </a:bodyPr>
          <a:lstStyle>
            <a:lvl1pPr algn="l">
              <a:defRPr sz="3200" b="1" i="0">
                <a:solidFill>
                  <a:srgbClr val="7C5C23"/>
                </a:solidFill>
                <a:latin typeface="TrebuchetMS-Bold"/>
                <a:cs typeface="TrebuchetMS-Bold"/>
              </a:defRPr>
            </a:lvl1pPr>
          </a:lstStyle>
          <a:p>
            <a:r>
              <a:rPr lang="en-US" dirty="0" smtClean="0"/>
              <a:t>Click to edit Master title style</a:t>
            </a:r>
            <a:endParaRPr lang="en-US" dirty="0"/>
          </a:p>
        </p:txBody>
      </p:sp>
      <p:sp>
        <p:nvSpPr>
          <p:cNvPr id="12" name="Content Placeholder 2"/>
          <p:cNvSpPr>
            <a:spLocks noGrp="1"/>
          </p:cNvSpPr>
          <p:nvPr>
            <p:ph idx="1"/>
          </p:nvPr>
        </p:nvSpPr>
        <p:spPr>
          <a:xfrm>
            <a:off x="433832" y="1084661"/>
            <a:ext cx="8386914" cy="4550153"/>
          </a:xfrm>
        </p:spPr>
        <p:txBody>
          <a:bodyPr lIns="0" tIns="0" rIns="0" bIns="0"/>
          <a:lstStyle>
            <a:lvl1pPr>
              <a:defRPr b="0" i="0">
                <a:solidFill>
                  <a:schemeClr val="tx1"/>
                </a:solidFill>
                <a:latin typeface="Trebuchet MS"/>
                <a:cs typeface="Trebuchet MS"/>
              </a:defRPr>
            </a:lvl1pPr>
            <a:lvl2pPr>
              <a:defRPr b="0" i="0">
                <a:solidFill>
                  <a:schemeClr val="tx1"/>
                </a:solidFill>
                <a:latin typeface="Trebuchet MS"/>
                <a:cs typeface="Trebuchet MS"/>
              </a:defRPr>
            </a:lvl2pPr>
            <a:lvl3pPr>
              <a:defRPr b="0" i="0">
                <a:solidFill>
                  <a:schemeClr val="tx1"/>
                </a:solidFill>
                <a:latin typeface="Trebuchet MS"/>
                <a:cs typeface="Trebuchet MS"/>
              </a:defRPr>
            </a:lvl3pPr>
            <a:lvl4pPr>
              <a:defRPr b="0" i="0">
                <a:solidFill>
                  <a:schemeClr val="tx1"/>
                </a:solidFill>
                <a:latin typeface="Trebuchet MS"/>
                <a:cs typeface="Trebuchet MS"/>
              </a:defRPr>
            </a:lvl4pPr>
            <a:lvl5pPr>
              <a:defRPr b="0" i="0">
                <a:solidFill>
                  <a:schemeClr val="tx1"/>
                </a:solidFill>
                <a:latin typeface="Trebuchet MS"/>
                <a:cs typeface="Trebuchet M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2378169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Title 1"/>
          <p:cNvSpPr>
            <a:spLocks noGrp="1"/>
          </p:cNvSpPr>
          <p:nvPr>
            <p:ph type="title"/>
          </p:nvPr>
        </p:nvSpPr>
        <p:spPr>
          <a:xfrm>
            <a:off x="433832" y="274638"/>
            <a:ext cx="8352684" cy="553647"/>
          </a:xfrm>
        </p:spPr>
        <p:txBody>
          <a:bodyPr lIns="0" tIns="0" rIns="0" bIns="0" anchor="t">
            <a:normAutofit/>
          </a:bodyPr>
          <a:lstStyle>
            <a:lvl1pPr algn="l">
              <a:defRPr sz="3200" b="1" i="0">
                <a:solidFill>
                  <a:srgbClr val="7C5C23"/>
                </a:solidFill>
                <a:latin typeface="TrebuchetMS-Bold"/>
                <a:cs typeface="TrebuchetMS-Bold"/>
              </a:defRPr>
            </a:lvl1pPr>
          </a:lstStyle>
          <a:p>
            <a:r>
              <a:rPr lang="en-US" dirty="0" smtClean="0"/>
              <a:t>Click to edit Master title style</a:t>
            </a:r>
            <a:endParaRPr lang="en-US" dirty="0"/>
          </a:p>
        </p:txBody>
      </p:sp>
      <p:sp>
        <p:nvSpPr>
          <p:cNvPr id="8" name="Text Placeholder 7"/>
          <p:cNvSpPr>
            <a:spLocks noGrp="1"/>
          </p:cNvSpPr>
          <p:nvPr>
            <p:ph type="body" idx="1"/>
          </p:nvPr>
        </p:nvSpPr>
        <p:spPr>
          <a:xfrm>
            <a:off x="433832" y="1104383"/>
            <a:ext cx="4061968" cy="639762"/>
          </a:xfrm>
        </p:spPr>
        <p:txBody>
          <a:bodyPr lIns="0" tIns="0" rIns="0" bIns="0">
            <a:normAutofit/>
          </a:bodyPr>
          <a:lstStyle>
            <a:lvl1pPr>
              <a:buNone/>
              <a:defRPr sz="2400" b="1" i="0">
                <a:solidFill>
                  <a:srgbClr val="A38D65"/>
                </a:solidFill>
                <a:latin typeface="TrebuchetMS-Bold"/>
                <a:cs typeface="TrebuchetMS-Bold"/>
              </a:defRPr>
            </a:lvl1pPr>
          </a:lstStyle>
          <a:p>
            <a:pPr lvl="0"/>
            <a:r>
              <a:rPr lang="en-US" dirty="0" smtClean="0"/>
              <a:t>Click to edit Master text styles</a:t>
            </a:r>
          </a:p>
        </p:txBody>
      </p:sp>
      <p:sp>
        <p:nvSpPr>
          <p:cNvPr id="9" name="Content Placeholder 8"/>
          <p:cNvSpPr>
            <a:spLocks noGrp="1"/>
          </p:cNvSpPr>
          <p:nvPr>
            <p:ph sz="half" idx="2"/>
          </p:nvPr>
        </p:nvSpPr>
        <p:spPr>
          <a:xfrm>
            <a:off x="433832" y="1744145"/>
            <a:ext cx="4061968" cy="3890670"/>
          </a:xfrm>
        </p:spPr>
        <p:txBody>
          <a:bodyPr>
            <a:normAutofit/>
          </a:bodyPr>
          <a:lstStyle>
            <a:lvl1pPr>
              <a:defRPr sz="2400" b="0" i="0">
                <a:latin typeface="Trebuchet MS"/>
                <a:cs typeface="Trebuchet MS"/>
              </a:defRPr>
            </a:lvl1pPr>
          </a:lstStyle>
          <a:p>
            <a:pPr lvl="0"/>
            <a:r>
              <a:rPr lang="en-US" dirty="0" smtClean="0"/>
              <a:t>Click to edit Master text styles</a:t>
            </a:r>
          </a:p>
        </p:txBody>
      </p:sp>
      <p:sp>
        <p:nvSpPr>
          <p:cNvPr id="10" name="Text Placeholder 7"/>
          <p:cNvSpPr>
            <a:spLocks noGrp="1"/>
          </p:cNvSpPr>
          <p:nvPr>
            <p:ph type="body" idx="10"/>
          </p:nvPr>
        </p:nvSpPr>
        <p:spPr>
          <a:xfrm>
            <a:off x="4724548" y="1104383"/>
            <a:ext cx="4061968" cy="639762"/>
          </a:xfrm>
        </p:spPr>
        <p:txBody>
          <a:bodyPr lIns="0" tIns="0" rIns="0" bIns="0">
            <a:normAutofit/>
          </a:bodyPr>
          <a:lstStyle>
            <a:lvl1pPr>
              <a:buNone/>
              <a:defRPr sz="2400" b="1" i="0">
                <a:solidFill>
                  <a:srgbClr val="A38D65"/>
                </a:solidFill>
                <a:latin typeface="TrebuchetMS-Bold"/>
                <a:cs typeface="TrebuchetMS-Bold"/>
              </a:defRPr>
            </a:lvl1pPr>
          </a:lstStyle>
          <a:p>
            <a:pPr lvl="0"/>
            <a:r>
              <a:rPr lang="en-US" dirty="0" smtClean="0"/>
              <a:t>Click to edit Master text styles</a:t>
            </a:r>
          </a:p>
        </p:txBody>
      </p:sp>
      <p:sp>
        <p:nvSpPr>
          <p:cNvPr id="11" name="Content Placeholder 8"/>
          <p:cNvSpPr>
            <a:spLocks noGrp="1"/>
          </p:cNvSpPr>
          <p:nvPr>
            <p:ph sz="half" idx="11"/>
          </p:nvPr>
        </p:nvSpPr>
        <p:spPr>
          <a:xfrm>
            <a:off x="4724548" y="1744145"/>
            <a:ext cx="4061968" cy="3890670"/>
          </a:xfrm>
        </p:spPr>
        <p:txBody>
          <a:bodyPr>
            <a:normAutofit/>
          </a:bodyPr>
          <a:lstStyle>
            <a:lvl1pPr>
              <a:defRPr sz="2400" b="0" i="0">
                <a:latin typeface="Trebuchet MS"/>
                <a:cs typeface="Trebuchet MS"/>
              </a:defRPr>
            </a:lvl1pPr>
          </a:lstStyle>
          <a:p>
            <a:pPr lvl="0"/>
            <a:r>
              <a:rPr lang="en-US" dirty="0" smtClean="0"/>
              <a:t>Click to edit Master text styles</a:t>
            </a:r>
          </a:p>
        </p:txBody>
      </p:sp>
    </p:spTree>
    <p:extLst>
      <p:ext uri="{BB962C8B-B14F-4D97-AF65-F5344CB8AC3E}">
        <p14:creationId xmlns:p14="http://schemas.microsoft.com/office/powerpoint/2010/main" val="278733115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Title 1"/>
          <p:cNvSpPr>
            <a:spLocks noGrp="1"/>
          </p:cNvSpPr>
          <p:nvPr>
            <p:ph type="title"/>
          </p:nvPr>
        </p:nvSpPr>
        <p:spPr>
          <a:xfrm>
            <a:off x="433832" y="274638"/>
            <a:ext cx="8376906" cy="553647"/>
          </a:xfrm>
        </p:spPr>
        <p:txBody>
          <a:bodyPr lIns="0" tIns="0" rIns="0" bIns="0" anchor="t">
            <a:normAutofit/>
          </a:bodyPr>
          <a:lstStyle>
            <a:lvl1pPr algn="l">
              <a:defRPr sz="3200" b="1" i="0">
                <a:solidFill>
                  <a:srgbClr val="7C5C23"/>
                </a:solidFill>
                <a:latin typeface="TrebuchetMS-Bold"/>
                <a:cs typeface="TrebuchetMS-Bold"/>
              </a:defRPr>
            </a:lvl1pPr>
          </a:lstStyle>
          <a:p>
            <a:r>
              <a:rPr lang="en-US" dirty="0" smtClean="0"/>
              <a:t>Click to edit Master title style</a:t>
            </a:r>
            <a:endParaRPr lang="en-US" dirty="0"/>
          </a:p>
        </p:txBody>
      </p:sp>
      <p:sp>
        <p:nvSpPr>
          <p:cNvPr id="9" name="Picture Placeholder 2"/>
          <p:cNvSpPr>
            <a:spLocks noGrp="1"/>
          </p:cNvSpPr>
          <p:nvPr>
            <p:ph type="pic" idx="10"/>
          </p:nvPr>
        </p:nvSpPr>
        <p:spPr>
          <a:xfrm>
            <a:off x="4701890" y="1104792"/>
            <a:ext cx="4108848" cy="4530023"/>
          </a:xfrm>
        </p:spPr>
        <p:txBody>
          <a:bodyPr rtlCol="0">
            <a:normAutofit/>
          </a:bodyPr>
          <a:lstStyle>
            <a:lvl1pPr marL="0" indent="0">
              <a:buNone/>
              <a:defRPr sz="3200">
                <a:latin typeface="Trebuchet MS" panose="020B0603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10" name="Text Placeholder 7"/>
          <p:cNvSpPr>
            <a:spLocks noGrp="1"/>
          </p:cNvSpPr>
          <p:nvPr>
            <p:ph type="body" idx="1"/>
          </p:nvPr>
        </p:nvSpPr>
        <p:spPr>
          <a:xfrm>
            <a:off x="433832" y="1104792"/>
            <a:ext cx="4062974" cy="639762"/>
          </a:xfrm>
        </p:spPr>
        <p:txBody>
          <a:bodyPr lIns="0" tIns="0" rIns="0" bIns="0">
            <a:normAutofit/>
          </a:bodyPr>
          <a:lstStyle>
            <a:lvl1pPr>
              <a:buNone/>
              <a:defRPr sz="2400" b="1" i="0">
                <a:solidFill>
                  <a:srgbClr val="A38D65"/>
                </a:solidFill>
                <a:latin typeface="TrebuchetMS-Bold"/>
                <a:cs typeface="TrebuchetMS-Bold"/>
              </a:defRPr>
            </a:lvl1pPr>
          </a:lstStyle>
          <a:p>
            <a:pPr lvl="0"/>
            <a:r>
              <a:rPr lang="en-US" dirty="0" smtClean="0"/>
              <a:t>Click to edit Master text styles</a:t>
            </a:r>
          </a:p>
        </p:txBody>
      </p:sp>
      <p:sp>
        <p:nvSpPr>
          <p:cNvPr id="11" name="Content Placeholder 8"/>
          <p:cNvSpPr>
            <a:spLocks noGrp="1"/>
          </p:cNvSpPr>
          <p:nvPr>
            <p:ph sz="half" idx="2"/>
          </p:nvPr>
        </p:nvSpPr>
        <p:spPr>
          <a:xfrm>
            <a:off x="433832" y="1744554"/>
            <a:ext cx="4062974" cy="3890261"/>
          </a:xfrm>
        </p:spPr>
        <p:txBody>
          <a:bodyPr>
            <a:normAutofit/>
          </a:bodyPr>
          <a:lstStyle>
            <a:lvl1pPr>
              <a:defRPr sz="2400" b="0" i="0">
                <a:latin typeface="Trebuchet MS"/>
                <a:cs typeface="Trebuchet MS"/>
              </a:defRPr>
            </a:lvl1pPr>
          </a:lstStyle>
          <a:p>
            <a:pPr lvl="0"/>
            <a:r>
              <a:rPr lang="en-US" smtClean="0"/>
              <a:t>Click to edit Master text styles</a:t>
            </a:r>
          </a:p>
        </p:txBody>
      </p:sp>
    </p:spTree>
    <p:extLst>
      <p:ext uri="{BB962C8B-B14F-4D97-AF65-F5344CB8AC3E}">
        <p14:creationId xmlns:p14="http://schemas.microsoft.com/office/powerpoint/2010/main" val="294977671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10" name="Title 1"/>
          <p:cNvSpPr>
            <a:spLocks noGrp="1"/>
          </p:cNvSpPr>
          <p:nvPr>
            <p:ph type="title"/>
          </p:nvPr>
        </p:nvSpPr>
        <p:spPr>
          <a:xfrm>
            <a:off x="433832" y="274638"/>
            <a:ext cx="8386914" cy="553647"/>
          </a:xfrm>
        </p:spPr>
        <p:txBody>
          <a:bodyPr lIns="0" tIns="0" rIns="0" bIns="0" anchor="t">
            <a:normAutofit/>
          </a:bodyPr>
          <a:lstStyle>
            <a:lvl1pPr algn="l">
              <a:defRPr sz="3200" b="1" i="0">
                <a:solidFill>
                  <a:srgbClr val="7C5C23"/>
                </a:solidFill>
                <a:latin typeface="TrebuchetMS-Bold"/>
                <a:cs typeface="TrebuchetMS-Bold"/>
              </a:defRPr>
            </a:lvl1pPr>
          </a:lstStyle>
          <a:p>
            <a:r>
              <a:rPr lang="en-US" dirty="0" smtClean="0"/>
              <a:t>Click to edit Master title style</a:t>
            </a:r>
            <a:endParaRPr lang="en-US" dirty="0"/>
          </a:p>
        </p:txBody>
      </p:sp>
      <p:sp>
        <p:nvSpPr>
          <p:cNvPr id="11" name="Picture Placeholder 7"/>
          <p:cNvSpPr>
            <a:spLocks noGrp="1"/>
          </p:cNvSpPr>
          <p:nvPr>
            <p:ph type="pic" sz="quarter" idx="10"/>
          </p:nvPr>
        </p:nvSpPr>
        <p:spPr>
          <a:xfrm>
            <a:off x="433388" y="1077913"/>
            <a:ext cx="8386762" cy="4589462"/>
          </a:xfrm>
        </p:spPr>
        <p:txBody>
          <a:bodyPr rtlCol="0">
            <a:normAutofit/>
          </a:bodyPr>
          <a:lstStyle>
            <a:lvl1pPr>
              <a:defRPr>
                <a:latin typeface="Trebuchet MS" panose="020B0603020202020204" pitchFamily="34" charset="0"/>
              </a:defRPr>
            </a:lvl1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404991444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Logo">
    <p:bg>
      <p:bgPr>
        <a:blipFill dpi="0" rotWithShape="1">
          <a:blip r:embed="rId2">
            <a:lum/>
          </a:blip>
          <a:srcRect/>
          <a:stretch>
            <a:fillRect t="86000"/>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1064418" y="2684859"/>
            <a:ext cx="7107404" cy="851950"/>
          </a:xfrm>
        </p:spPr>
        <p:txBody>
          <a:bodyPr lIns="0" tIns="0" rIns="0" bIns="0" anchor="t">
            <a:normAutofit/>
          </a:bodyPr>
          <a:lstStyle>
            <a:lvl1pPr algn="l">
              <a:defRPr sz="4000" b="1" i="0">
                <a:solidFill>
                  <a:srgbClr val="0072BC"/>
                </a:solidFill>
                <a:latin typeface="TrebuchetMS-Bold"/>
                <a:cs typeface="TrebuchetMS-Bold"/>
              </a:defRPr>
            </a:lvl1pPr>
          </a:lstStyle>
          <a:p>
            <a:r>
              <a:rPr lang="en-US" dirty="0" smtClean="0"/>
              <a:t>Click to edit Master title style</a:t>
            </a:r>
            <a:endParaRPr lang="en-US" dirty="0"/>
          </a:p>
        </p:txBody>
      </p:sp>
      <p:sp>
        <p:nvSpPr>
          <p:cNvPr id="5" name="Subtitle 2"/>
          <p:cNvSpPr>
            <a:spLocks noGrp="1"/>
          </p:cNvSpPr>
          <p:nvPr>
            <p:ph type="subTitle" idx="1"/>
          </p:nvPr>
        </p:nvSpPr>
        <p:spPr>
          <a:xfrm>
            <a:off x="1064417" y="3536809"/>
            <a:ext cx="7107405" cy="1752600"/>
          </a:xfrm>
        </p:spPr>
        <p:txBody>
          <a:bodyPr lIns="0" tIns="0" rIns="0" bIns="0">
            <a:normAutofit/>
          </a:bodyPr>
          <a:lstStyle>
            <a:lvl1pPr marL="0" indent="0" algn="l">
              <a:buNone/>
              <a:defRPr sz="2800" b="0" i="0">
                <a:solidFill>
                  <a:srgbClr val="0072BC"/>
                </a:solidFill>
                <a:latin typeface="Trebuchet MS"/>
                <a:cs typeface="Trebuchet M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2000" y="432000"/>
            <a:ext cx="2340000" cy="1186027"/>
          </a:xfrm>
          <a:prstGeom prst="rect">
            <a:avLst/>
          </a:prstGeom>
        </p:spPr>
      </p:pic>
    </p:spTree>
    <p:extLst>
      <p:ext uri="{BB962C8B-B14F-4D97-AF65-F5344CB8AC3E}">
        <p14:creationId xmlns:p14="http://schemas.microsoft.com/office/powerpoint/2010/main" val="375710111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Localised">
    <p:spTree>
      <p:nvGrpSpPr>
        <p:cNvPr id="1" name=""/>
        <p:cNvGrpSpPr/>
        <p:nvPr/>
      </p:nvGrpSpPr>
      <p:grpSpPr>
        <a:xfrm>
          <a:off x="0" y="0"/>
          <a:ext cx="0" cy="0"/>
          <a:chOff x="0" y="0"/>
          <a:chExt cx="0" cy="0"/>
        </a:xfrm>
      </p:grpSpPr>
      <p:sp>
        <p:nvSpPr>
          <p:cNvPr id="2" name="Title 1"/>
          <p:cNvSpPr>
            <a:spLocks noGrp="1"/>
          </p:cNvSpPr>
          <p:nvPr>
            <p:ph type="ctrTitle"/>
          </p:nvPr>
        </p:nvSpPr>
        <p:spPr>
          <a:xfrm>
            <a:off x="1064418" y="2684859"/>
            <a:ext cx="7107404" cy="851950"/>
          </a:xfrm>
        </p:spPr>
        <p:txBody>
          <a:bodyPr lIns="0" tIns="0" rIns="0" bIns="0" anchor="t">
            <a:normAutofit/>
          </a:bodyPr>
          <a:lstStyle>
            <a:lvl1pPr algn="l">
              <a:defRPr sz="4000" b="1" i="0">
                <a:solidFill>
                  <a:schemeClr val="tx2"/>
                </a:solidFill>
                <a:latin typeface="TrebuchetMS-Bold"/>
                <a:cs typeface="TrebuchetMS-Bold"/>
              </a:defRPr>
            </a:lvl1pPr>
          </a:lstStyle>
          <a:p>
            <a:r>
              <a:rPr lang="en-US" smtClean="0"/>
              <a:t>Click to edit Master title style</a:t>
            </a:r>
            <a:endParaRPr lang="en-US" dirty="0"/>
          </a:p>
        </p:txBody>
      </p:sp>
      <p:sp>
        <p:nvSpPr>
          <p:cNvPr id="3" name="Subtitle 2"/>
          <p:cNvSpPr>
            <a:spLocks noGrp="1"/>
          </p:cNvSpPr>
          <p:nvPr>
            <p:ph type="subTitle" idx="1"/>
          </p:nvPr>
        </p:nvSpPr>
        <p:spPr>
          <a:xfrm>
            <a:off x="1064417" y="3536809"/>
            <a:ext cx="7107405" cy="1752600"/>
          </a:xfrm>
        </p:spPr>
        <p:txBody>
          <a:bodyPr lIns="0" tIns="0" rIns="0" bIns="0">
            <a:normAutofit/>
          </a:bodyPr>
          <a:lstStyle>
            <a:lvl1pPr marL="0" indent="0" algn="l">
              <a:buNone/>
              <a:defRPr sz="2800" b="0" i="0">
                <a:solidFill>
                  <a:srgbClr val="5087C7"/>
                </a:solidFill>
                <a:latin typeface="Trebuchet MS"/>
                <a:cs typeface="Trebuchet M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Picture Placeholder 7"/>
          <p:cNvSpPr>
            <a:spLocks noGrp="1"/>
          </p:cNvSpPr>
          <p:nvPr>
            <p:ph type="pic" sz="quarter" idx="10" hasCustomPrompt="1"/>
          </p:nvPr>
        </p:nvSpPr>
        <p:spPr>
          <a:xfrm>
            <a:off x="433388" y="432000"/>
            <a:ext cx="2340000" cy="1177200"/>
          </a:xfrm>
        </p:spPr>
        <p:txBody>
          <a:bodyPr rtlCol="0">
            <a:normAutofit/>
          </a:bodyPr>
          <a:lstStyle>
            <a:lvl1pPr>
              <a:defRPr baseline="0">
                <a:latin typeface="Trebuchet MS" panose="020B0603020202020204" pitchFamily="34" charset="0"/>
              </a:defRPr>
            </a:lvl1pPr>
          </a:lstStyle>
          <a:p>
            <a:pPr lvl="0"/>
            <a:r>
              <a:rPr lang="en-US" noProof="0" dirty="0" smtClean="0"/>
              <a:t>Click icon to add local logo</a:t>
            </a:r>
            <a:endParaRPr lang="en-US" noProof="0" dirty="0"/>
          </a:p>
        </p:txBody>
      </p:sp>
    </p:spTree>
    <p:extLst>
      <p:ext uri="{BB962C8B-B14F-4D97-AF65-F5344CB8AC3E}">
        <p14:creationId xmlns:p14="http://schemas.microsoft.com/office/powerpoint/2010/main" val="35408762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Localised">
    <p:bg>
      <p:bgPr>
        <a:blipFill dpi="0" rotWithShape="1">
          <a:blip r:embed="rId2">
            <a:lum/>
          </a:blip>
          <a:srcRect/>
          <a:stretch>
            <a:fillRect t="86000"/>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1064418" y="2684859"/>
            <a:ext cx="7107404" cy="851950"/>
          </a:xfrm>
        </p:spPr>
        <p:txBody>
          <a:bodyPr lIns="0" tIns="0" rIns="0" bIns="0" anchor="t">
            <a:normAutofit/>
          </a:bodyPr>
          <a:lstStyle>
            <a:lvl1pPr algn="l">
              <a:defRPr sz="4000" b="1" i="0">
                <a:solidFill>
                  <a:srgbClr val="0072BC"/>
                </a:solidFill>
                <a:latin typeface="TrebuchetMS-Bold"/>
                <a:cs typeface="TrebuchetMS-Bold"/>
              </a:defRPr>
            </a:lvl1pPr>
          </a:lstStyle>
          <a:p>
            <a:r>
              <a:rPr lang="en-US" dirty="0" smtClean="0"/>
              <a:t>Click to edit Master title style</a:t>
            </a:r>
            <a:endParaRPr lang="en-US" dirty="0"/>
          </a:p>
        </p:txBody>
      </p:sp>
      <p:sp>
        <p:nvSpPr>
          <p:cNvPr id="5" name="Subtitle 2"/>
          <p:cNvSpPr>
            <a:spLocks noGrp="1"/>
          </p:cNvSpPr>
          <p:nvPr>
            <p:ph type="subTitle" idx="1"/>
          </p:nvPr>
        </p:nvSpPr>
        <p:spPr>
          <a:xfrm>
            <a:off x="1064417" y="3536809"/>
            <a:ext cx="7107405" cy="1752600"/>
          </a:xfrm>
        </p:spPr>
        <p:txBody>
          <a:bodyPr lIns="0" tIns="0" rIns="0" bIns="0">
            <a:normAutofit/>
          </a:bodyPr>
          <a:lstStyle>
            <a:lvl1pPr marL="0" indent="0" algn="l">
              <a:buNone/>
              <a:defRPr sz="2800" b="0" i="0">
                <a:solidFill>
                  <a:srgbClr val="0072BC"/>
                </a:solidFill>
                <a:latin typeface="Trebuchet MS"/>
                <a:cs typeface="Trebuchet M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Picture Placeholder 7"/>
          <p:cNvSpPr>
            <a:spLocks noGrp="1"/>
          </p:cNvSpPr>
          <p:nvPr>
            <p:ph type="pic" sz="quarter" idx="10" hasCustomPrompt="1"/>
          </p:nvPr>
        </p:nvSpPr>
        <p:spPr>
          <a:xfrm>
            <a:off x="433388" y="432000"/>
            <a:ext cx="2340000" cy="1177200"/>
          </a:xfrm>
        </p:spPr>
        <p:txBody>
          <a:bodyPr rtlCol="0">
            <a:normAutofit/>
          </a:bodyPr>
          <a:lstStyle>
            <a:lvl1pPr>
              <a:defRPr baseline="0">
                <a:latin typeface="Trebuchet MS" panose="020B0603020202020204" pitchFamily="34" charset="0"/>
              </a:defRPr>
            </a:lvl1pPr>
          </a:lstStyle>
          <a:p>
            <a:pPr lvl="0"/>
            <a:r>
              <a:rPr lang="en-US" noProof="0" dirty="0" smtClean="0"/>
              <a:t>Click icon to add local logo</a:t>
            </a:r>
            <a:endParaRPr lang="en-US" noProof="0" dirty="0"/>
          </a:p>
        </p:txBody>
      </p:sp>
    </p:spTree>
    <p:extLst>
      <p:ext uri="{BB962C8B-B14F-4D97-AF65-F5344CB8AC3E}">
        <p14:creationId xmlns:p14="http://schemas.microsoft.com/office/powerpoint/2010/main" val="230054251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33832" y="274638"/>
            <a:ext cx="8386914" cy="553647"/>
          </a:xfrm>
        </p:spPr>
        <p:txBody>
          <a:bodyPr lIns="0" tIns="0" rIns="0" bIns="0" anchor="t">
            <a:normAutofit/>
          </a:bodyPr>
          <a:lstStyle>
            <a:lvl1pPr algn="l">
              <a:defRPr sz="3200" b="1" i="0">
                <a:solidFill>
                  <a:srgbClr val="0072BC"/>
                </a:solidFill>
                <a:latin typeface="TrebuchetMS-Bold"/>
                <a:cs typeface="TrebuchetMS-Bold"/>
              </a:defRPr>
            </a:lvl1pPr>
          </a:lstStyle>
          <a:p>
            <a:r>
              <a:rPr lang="en-US" dirty="0" smtClean="0"/>
              <a:t>Click to edit Master title style</a:t>
            </a:r>
            <a:endParaRPr lang="en-US" dirty="0"/>
          </a:p>
        </p:txBody>
      </p:sp>
      <p:sp>
        <p:nvSpPr>
          <p:cNvPr id="12" name="Content Placeholder 2"/>
          <p:cNvSpPr>
            <a:spLocks noGrp="1"/>
          </p:cNvSpPr>
          <p:nvPr>
            <p:ph idx="1"/>
          </p:nvPr>
        </p:nvSpPr>
        <p:spPr>
          <a:xfrm>
            <a:off x="433832" y="1084661"/>
            <a:ext cx="8386914" cy="4550153"/>
          </a:xfrm>
        </p:spPr>
        <p:txBody>
          <a:bodyPr lIns="0" tIns="0" rIns="0" bIns="0"/>
          <a:lstStyle>
            <a:lvl1pPr>
              <a:defRPr b="0" i="0">
                <a:solidFill>
                  <a:schemeClr val="tx1"/>
                </a:solidFill>
                <a:latin typeface="Trebuchet MS"/>
                <a:cs typeface="Trebuchet MS"/>
              </a:defRPr>
            </a:lvl1pPr>
            <a:lvl2pPr>
              <a:defRPr b="0" i="0">
                <a:solidFill>
                  <a:schemeClr val="tx1"/>
                </a:solidFill>
                <a:latin typeface="Trebuchet MS"/>
                <a:cs typeface="Trebuchet MS"/>
              </a:defRPr>
            </a:lvl2pPr>
            <a:lvl3pPr>
              <a:defRPr b="0" i="0">
                <a:solidFill>
                  <a:schemeClr val="tx1"/>
                </a:solidFill>
                <a:latin typeface="Trebuchet MS"/>
                <a:cs typeface="Trebuchet MS"/>
              </a:defRPr>
            </a:lvl3pPr>
            <a:lvl4pPr>
              <a:defRPr b="0" i="0">
                <a:solidFill>
                  <a:schemeClr val="tx1"/>
                </a:solidFill>
                <a:latin typeface="Trebuchet MS"/>
                <a:cs typeface="Trebuchet MS"/>
              </a:defRPr>
            </a:lvl4pPr>
            <a:lvl5pPr>
              <a:defRPr b="0" i="0">
                <a:solidFill>
                  <a:schemeClr val="tx1"/>
                </a:solidFill>
                <a:latin typeface="Trebuchet MS"/>
                <a:cs typeface="Trebuchet M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4813797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Title 1"/>
          <p:cNvSpPr>
            <a:spLocks noGrp="1"/>
          </p:cNvSpPr>
          <p:nvPr>
            <p:ph type="title"/>
          </p:nvPr>
        </p:nvSpPr>
        <p:spPr>
          <a:xfrm>
            <a:off x="433832" y="274638"/>
            <a:ext cx="8352684" cy="553647"/>
          </a:xfrm>
        </p:spPr>
        <p:txBody>
          <a:bodyPr lIns="0" tIns="0" rIns="0" bIns="0" anchor="t">
            <a:normAutofit/>
          </a:bodyPr>
          <a:lstStyle>
            <a:lvl1pPr algn="l">
              <a:defRPr sz="3200" b="1" i="0">
                <a:solidFill>
                  <a:srgbClr val="0072BC"/>
                </a:solidFill>
                <a:latin typeface="TrebuchetMS-Bold"/>
                <a:cs typeface="TrebuchetMS-Bold"/>
              </a:defRPr>
            </a:lvl1pPr>
          </a:lstStyle>
          <a:p>
            <a:r>
              <a:rPr lang="en-US" dirty="0" smtClean="0"/>
              <a:t>Click to edit Master title style</a:t>
            </a:r>
            <a:endParaRPr lang="en-US" dirty="0"/>
          </a:p>
        </p:txBody>
      </p:sp>
      <p:sp>
        <p:nvSpPr>
          <p:cNvPr id="8" name="Text Placeholder 7"/>
          <p:cNvSpPr>
            <a:spLocks noGrp="1"/>
          </p:cNvSpPr>
          <p:nvPr>
            <p:ph type="body" idx="1"/>
          </p:nvPr>
        </p:nvSpPr>
        <p:spPr>
          <a:xfrm>
            <a:off x="433832" y="1104383"/>
            <a:ext cx="4061968" cy="639762"/>
          </a:xfrm>
        </p:spPr>
        <p:txBody>
          <a:bodyPr lIns="0" tIns="0" rIns="0" bIns="0">
            <a:normAutofit/>
          </a:bodyPr>
          <a:lstStyle>
            <a:lvl1pPr>
              <a:buNone/>
              <a:defRPr sz="2400" b="1" i="0">
                <a:solidFill>
                  <a:srgbClr val="ED1C24"/>
                </a:solidFill>
                <a:latin typeface="TrebuchetMS-Bold"/>
                <a:cs typeface="TrebuchetMS-Bold"/>
              </a:defRPr>
            </a:lvl1pPr>
          </a:lstStyle>
          <a:p>
            <a:pPr lvl="0"/>
            <a:r>
              <a:rPr lang="en-US" dirty="0" smtClean="0"/>
              <a:t>Click to edit Master text styles</a:t>
            </a:r>
          </a:p>
        </p:txBody>
      </p:sp>
      <p:sp>
        <p:nvSpPr>
          <p:cNvPr id="9" name="Content Placeholder 8"/>
          <p:cNvSpPr>
            <a:spLocks noGrp="1"/>
          </p:cNvSpPr>
          <p:nvPr>
            <p:ph sz="half" idx="2"/>
          </p:nvPr>
        </p:nvSpPr>
        <p:spPr>
          <a:xfrm>
            <a:off x="433832" y="1744145"/>
            <a:ext cx="4061968" cy="3890670"/>
          </a:xfrm>
        </p:spPr>
        <p:txBody>
          <a:bodyPr>
            <a:normAutofit/>
          </a:bodyPr>
          <a:lstStyle>
            <a:lvl1pPr>
              <a:defRPr sz="2400" b="0" i="0">
                <a:latin typeface="Trebuchet MS"/>
                <a:cs typeface="Trebuchet MS"/>
              </a:defRPr>
            </a:lvl1pPr>
          </a:lstStyle>
          <a:p>
            <a:pPr lvl="0"/>
            <a:r>
              <a:rPr lang="en-US" dirty="0" smtClean="0"/>
              <a:t>Click to edit Master text styles</a:t>
            </a:r>
          </a:p>
        </p:txBody>
      </p:sp>
      <p:sp>
        <p:nvSpPr>
          <p:cNvPr id="10" name="Text Placeholder 7"/>
          <p:cNvSpPr>
            <a:spLocks noGrp="1"/>
          </p:cNvSpPr>
          <p:nvPr>
            <p:ph type="body" idx="10"/>
          </p:nvPr>
        </p:nvSpPr>
        <p:spPr>
          <a:xfrm>
            <a:off x="4724548" y="1104383"/>
            <a:ext cx="4061968" cy="639762"/>
          </a:xfrm>
        </p:spPr>
        <p:txBody>
          <a:bodyPr lIns="0" tIns="0" rIns="0" bIns="0">
            <a:normAutofit/>
          </a:bodyPr>
          <a:lstStyle>
            <a:lvl1pPr>
              <a:buNone/>
              <a:defRPr sz="2400" b="1" i="0">
                <a:solidFill>
                  <a:srgbClr val="ED1C24"/>
                </a:solidFill>
                <a:latin typeface="TrebuchetMS-Bold"/>
                <a:cs typeface="TrebuchetMS-Bold"/>
              </a:defRPr>
            </a:lvl1pPr>
          </a:lstStyle>
          <a:p>
            <a:pPr lvl="0"/>
            <a:r>
              <a:rPr lang="en-US" dirty="0" smtClean="0"/>
              <a:t>Click to edit Master text styles</a:t>
            </a:r>
          </a:p>
        </p:txBody>
      </p:sp>
      <p:sp>
        <p:nvSpPr>
          <p:cNvPr id="11" name="Content Placeholder 8"/>
          <p:cNvSpPr>
            <a:spLocks noGrp="1"/>
          </p:cNvSpPr>
          <p:nvPr>
            <p:ph sz="half" idx="11"/>
          </p:nvPr>
        </p:nvSpPr>
        <p:spPr>
          <a:xfrm>
            <a:off x="4724548" y="1744145"/>
            <a:ext cx="4061968" cy="3890670"/>
          </a:xfrm>
        </p:spPr>
        <p:txBody>
          <a:bodyPr>
            <a:normAutofit/>
          </a:bodyPr>
          <a:lstStyle>
            <a:lvl1pPr>
              <a:defRPr sz="2400" b="0" i="0">
                <a:latin typeface="Trebuchet MS"/>
                <a:cs typeface="Trebuchet MS"/>
              </a:defRPr>
            </a:lvl1pPr>
          </a:lstStyle>
          <a:p>
            <a:pPr lvl="0"/>
            <a:r>
              <a:rPr lang="en-US" dirty="0" smtClean="0"/>
              <a:t>Click to edit Master text styles</a:t>
            </a:r>
          </a:p>
        </p:txBody>
      </p:sp>
    </p:spTree>
    <p:extLst>
      <p:ext uri="{BB962C8B-B14F-4D97-AF65-F5344CB8AC3E}">
        <p14:creationId xmlns:p14="http://schemas.microsoft.com/office/powerpoint/2010/main" val="377491803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Title 1"/>
          <p:cNvSpPr>
            <a:spLocks noGrp="1"/>
          </p:cNvSpPr>
          <p:nvPr>
            <p:ph type="title"/>
          </p:nvPr>
        </p:nvSpPr>
        <p:spPr>
          <a:xfrm>
            <a:off x="433832" y="274638"/>
            <a:ext cx="8376906" cy="553647"/>
          </a:xfrm>
        </p:spPr>
        <p:txBody>
          <a:bodyPr lIns="0" tIns="0" rIns="0" bIns="0" anchor="t">
            <a:normAutofit/>
          </a:bodyPr>
          <a:lstStyle>
            <a:lvl1pPr algn="l">
              <a:defRPr sz="3200" b="1" i="0">
                <a:solidFill>
                  <a:srgbClr val="0072BC"/>
                </a:solidFill>
                <a:latin typeface="TrebuchetMS-Bold"/>
                <a:cs typeface="TrebuchetMS-Bold"/>
              </a:defRPr>
            </a:lvl1pPr>
          </a:lstStyle>
          <a:p>
            <a:r>
              <a:rPr lang="en-US" dirty="0" smtClean="0"/>
              <a:t>Click to edit Master title style</a:t>
            </a:r>
            <a:endParaRPr lang="en-US" dirty="0"/>
          </a:p>
        </p:txBody>
      </p:sp>
      <p:sp>
        <p:nvSpPr>
          <p:cNvPr id="9" name="Picture Placeholder 2"/>
          <p:cNvSpPr>
            <a:spLocks noGrp="1"/>
          </p:cNvSpPr>
          <p:nvPr>
            <p:ph type="pic" idx="10"/>
          </p:nvPr>
        </p:nvSpPr>
        <p:spPr>
          <a:xfrm>
            <a:off x="4701890" y="1104792"/>
            <a:ext cx="4108848" cy="4530023"/>
          </a:xfrm>
        </p:spPr>
        <p:txBody>
          <a:bodyPr rtlCol="0">
            <a:normAutofit/>
          </a:bodyPr>
          <a:lstStyle>
            <a:lvl1pPr marL="0" indent="0">
              <a:buNone/>
              <a:defRPr sz="3200">
                <a:latin typeface="Trebuchet MS" panose="020B0603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10" name="Text Placeholder 7"/>
          <p:cNvSpPr>
            <a:spLocks noGrp="1"/>
          </p:cNvSpPr>
          <p:nvPr>
            <p:ph type="body" idx="1"/>
          </p:nvPr>
        </p:nvSpPr>
        <p:spPr>
          <a:xfrm>
            <a:off x="433832" y="1104792"/>
            <a:ext cx="4062974" cy="639762"/>
          </a:xfrm>
        </p:spPr>
        <p:txBody>
          <a:bodyPr lIns="0" tIns="0" rIns="0" bIns="0">
            <a:normAutofit/>
          </a:bodyPr>
          <a:lstStyle>
            <a:lvl1pPr>
              <a:buNone/>
              <a:defRPr sz="2400" b="1" i="0">
                <a:solidFill>
                  <a:srgbClr val="ED1C24"/>
                </a:solidFill>
                <a:latin typeface="TrebuchetMS-Bold"/>
                <a:cs typeface="TrebuchetMS-Bold"/>
              </a:defRPr>
            </a:lvl1pPr>
          </a:lstStyle>
          <a:p>
            <a:pPr lvl="0"/>
            <a:r>
              <a:rPr lang="en-US" dirty="0" smtClean="0"/>
              <a:t>Click to edit Master text styles</a:t>
            </a:r>
          </a:p>
        </p:txBody>
      </p:sp>
      <p:sp>
        <p:nvSpPr>
          <p:cNvPr id="11" name="Content Placeholder 8"/>
          <p:cNvSpPr>
            <a:spLocks noGrp="1"/>
          </p:cNvSpPr>
          <p:nvPr>
            <p:ph sz="half" idx="2"/>
          </p:nvPr>
        </p:nvSpPr>
        <p:spPr>
          <a:xfrm>
            <a:off x="433832" y="1744554"/>
            <a:ext cx="4062974" cy="3890261"/>
          </a:xfrm>
        </p:spPr>
        <p:txBody>
          <a:bodyPr>
            <a:normAutofit/>
          </a:bodyPr>
          <a:lstStyle>
            <a:lvl1pPr>
              <a:defRPr sz="2400" b="0" i="0">
                <a:latin typeface="Trebuchet MS"/>
                <a:cs typeface="Trebuchet MS"/>
              </a:defRPr>
            </a:lvl1pPr>
          </a:lstStyle>
          <a:p>
            <a:pPr lvl="0"/>
            <a:r>
              <a:rPr lang="en-US" smtClean="0"/>
              <a:t>Click to edit Master text styles</a:t>
            </a:r>
          </a:p>
        </p:txBody>
      </p:sp>
    </p:spTree>
    <p:extLst>
      <p:ext uri="{BB962C8B-B14F-4D97-AF65-F5344CB8AC3E}">
        <p14:creationId xmlns:p14="http://schemas.microsoft.com/office/powerpoint/2010/main" val="401607128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10" name="Title 1"/>
          <p:cNvSpPr>
            <a:spLocks noGrp="1"/>
          </p:cNvSpPr>
          <p:nvPr>
            <p:ph type="title"/>
          </p:nvPr>
        </p:nvSpPr>
        <p:spPr>
          <a:xfrm>
            <a:off x="433832" y="274638"/>
            <a:ext cx="8386914" cy="553647"/>
          </a:xfrm>
        </p:spPr>
        <p:txBody>
          <a:bodyPr lIns="0" tIns="0" rIns="0" bIns="0" anchor="t">
            <a:normAutofit/>
          </a:bodyPr>
          <a:lstStyle>
            <a:lvl1pPr algn="l">
              <a:defRPr sz="3200" b="1" i="0">
                <a:solidFill>
                  <a:srgbClr val="0072BC"/>
                </a:solidFill>
                <a:latin typeface="TrebuchetMS-Bold"/>
                <a:cs typeface="TrebuchetMS-Bold"/>
              </a:defRPr>
            </a:lvl1pPr>
          </a:lstStyle>
          <a:p>
            <a:r>
              <a:rPr lang="en-US" dirty="0" smtClean="0"/>
              <a:t>Click to edit Master title style</a:t>
            </a:r>
            <a:endParaRPr lang="en-US" dirty="0"/>
          </a:p>
        </p:txBody>
      </p:sp>
      <p:sp>
        <p:nvSpPr>
          <p:cNvPr id="11" name="Picture Placeholder 7"/>
          <p:cNvSpPr>
            <a:spLocks noGrp="1"/>
          </p:cNvSpPr>
          <p:nvPr>
            <p:ph type="pic" sz="quarter" idx="10"/>
          </p:nvPr>
        </p:nvSpPr>
        <p:spPr>
          <a:xfrm>
            <a:off x="433388" y="1077913"/>
            <a:ext cx="8386762" cy="4589462"/>
          </a:xfrm>
        </p:spPr>
        <p:txBody>
          <a:bodyPr rtlCol="0">
            <a:normAutofit/>
          </a:bodyPr>
          <a:lstStyle>
            <a:lvl1pPr>
              <a:defRPr>
                <a:latin typeface="Trebuchet MS" panose="020B0603020202020204" pitchFamily="34" charset="0"/>
              </a:defRPr>
            </a:lvl1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97694911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Logo">
    <p:bg>
      <p:bgPr>
        <a:blipFill dpi="0" rotWithShape="1">
          <a:blip r:embed="rId2">
            <a:lum/>
          </a:blip>
          <a:srcRect/>
          <a:stretch>
            <a:fillRect t="86000"/>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1064418" y="2684859"/>
            <a:ext cx="7107404" cy="851950"/>
          </a:xfrm>
        </p:spPr>
        <p:txBody>
          <a:bodyPr lIns="0" tIns="0" rIns="0" bIns="0" anchor="t">
            <a:normAutofit/>
          </a:bodyPr>
          <a:lstStyle>
            <a:lvl1pPr algn="l">
              <a:defRPr sz="4000" b="1" i="0">
                <a:solidFill>
                  <a:srgbClr val="009DAD"/>
                </a:solidFill>
                <a:latin typeface="TrebuchetMS-Bold"/>
                <a:cs typeface="TrebuchetMS-Bold"/>
              </a:defRPr>
            </a:lvl1pPr>
          </a:lstStyle>
          <a:p>
            <a:r>
              <a:rPr lang="en-US" dirty="0" smtClean="0"/>
              <a:t>Click to edit Master title style</a:t>
            </a:r>
            <a:endParaRPr lang="en-US" dirty="0"/>
          </a:p>
        </p:txBody>
      </p:sp>
      <p:sp>
        <p:nvSpPr>
          <p:cNvPr id="5" name="Subtitle 2"/>
          <p:cNvSpPr>
            <a:spLocks noGrp="1"/>
          </p:cNvSpPr>
          <p:nvPr>
            <p:ph type="subTitle" idx="1"/>
          </p:nvPr>
        </p:nvSpPr>
        <p:spPr>
          <a:xfrm>
            <a:off x="1064417" y="3536809"/>
            <a:ext cx="7107405" cy="1752600"/>
          </a:xfrm>
        </p:spPr>
        <p:txBody>
          <a:bodyPr lIns="0" tIns="0" rIns="0" bIns="0">
            <a:normAutofit/>
          </a:bodyPr>
          <a:lstStyle>
            <a:lvl1pPr marL="0" indent="0" algn="l">
              <a:buNone/>
              <a:defRPr sz="2800" b="0" i="0">
                <a:solidFill>
                  <a:srgbClr val="009DAD"/>
                </a:solidFill>
                <a:latin typeface="Trebuchet MS"/>
                <a:cs typeface="Trebuchet M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2000" y="432000"/>
            <a:ext cx="2340000" cy="1186027"/>
          </a:xfrm>
          <a:prstGeom prst="rect">
            <a:avLst/>
          </a:prstGeom>
        </p:spPr>
      </p:pic>
    </p:spTree>
    <p:extLst>
      <p:ext uri="{BB962C8B-B14F-4D97-AF65-F5344CB8AC3E}">
        <p14:creationId xmlns:p14="http://schemas.microsoft.com/office/powerpoint/2010/main" val="116632921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Localised">
    <p:bg>
      <p:bgPr>
        <a:blipFill dpi="0" rotWithShape="1">
          <a:blip r:embed="rId2">
            <a:lum/>
          </a:blip>
          <a:srcRect/>
          <a:stretch>
            <a:fillRect t="86000"/>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1064418" y="2684859"/>
            <a:ext cx="7107404" cy="851950"/>
          </a:xfrm>
        </p:spPr>
        <p:txBody>
          <a:bodyPr lIns="0" tIns="0" rIns="0" bIns="0" anchor="t">
            <a:normAutofit/>
          </a:bodyPr>
          <a:lstStyle>
            <a:lvl1pPr algn="l">
              <a:defRPr sz="4000" b="1" i="0">
                <a:solidFill>
                  <a:srgbClr val="009DAD"/>
                </a:solidFill>
                <a:latin typeface="TrebuchetMS-Bold"/>
                <a:cs typeface="TrebuchetMS-Bold"/>
              </a:defRPr>
            </a:lvl1pPr>
          </a:lstStyle>
          <a:p>
            <a:r>
              <a:rPr lang="en-US" dirty="0" smtClean="0"/>
              <a:t>Click to edit Master title style</a:t>
            </a:r>
            <a:endParaRPr lang="en-US" dirty="0"/>
          </a:p>
        </p:txBody>
      </p:sp>
      <p:sp>
        <p:nvSpPr>
          <p:cNvPr id="5" name="Subtitle 2"/>
          <p:cNvSpPr>
            <a:spLocks noGrp="1"/>
          </p:cNvSpPr>
          <p:nvPr>
            <p:ph type="subTitle" idx="1"/>
          </p:nvPr>
        </p:nvSpPr>
        <p:spPr>
          <a:xfrm>
            <a:off x="1064417" y="3536809"/>
            <a:ext cx="7107405" cy="1752600"/>
          </a:xfrm>
        </p:spPr>
        <p:txBody>
          <a:bodyPr lIns="0" tIns="0" rIns="0" bIns="0">
            <a:normAutofit/>
          </a:bodyPr>
          <a:lstStyle>
            <a:lvl1pPr marL="0" indent="0" algn="l">
              <a:buNone/>
              <a:defRPr sz="2800" b="0" i="0">
                <a:solidFill>
                  <a:srgbClr val="009DAD"/>
                </a:solidFill>
                <a:latin typeface="Trebuchet MS"/>
                <a:cs typeface="Trebuchet M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Picture Placeholder 7"/>
          <p:cNvSpPr>
            <a:spLocks noGrp="1"/>
          </p:cNvSpPr>
          <p:nvPr>
            <p:ph type="pic" sz="quarter" idx="10" hasCustomPrompt="1"/>
          </p:nvPr>
        </p:nvSpPr>
        <p:spPr>
          <a:xfrm>
            <a:off x="433388" y="432000"/>
            <a:ext cx="2340000" cy="1177200"/>
          </a:xfrm>
        </p:spPr>
        <p:txBody>
          <a:bodyPr rtlCol="0">
            <a:normAutofit/>
          </a:bodyPr>
          <a:lstStyle>
            <a:lvl1pPr>
              <a:defRPr baseline="0">
                <a:latin typeface="Trebuchet MS" panose="020B0603020202020204" pitchFamily="34" charset="0"/>
              </a:defRPr>
            </a:lvl1pPr>
          </a:lstStyle>
          <a:p>
            <a:pPr lvl="0"/>
            <a:r>
              <a:rPr lang="en-US" noProof="0" dirty="0" smtClean="0"/>
              <a:t>Click icon to add local logo</a:t>
            </a:r>
            <a:endParaRPr lang="en-US" noProof="0" dirty="0"/>
          </a:p>
        </p:txBody>
      </p:sp>
    </p:spTree>
    <p:extLst>
      <p:ext uri="{BB962C8B-B14F-4D97-AF65-F5344CB8AC3E}">
        <p14:creationId xmlns:p14="http://schemas.microsoft.com/office/powerpoint/2010/main" val="216303152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33832" y="274638"/>
            <a:ext cx="8386914" cy="553647"/>
          </a:xfrm>
        </p:spPr>
        <p:txBody>
          <a:bodyPr lIns="0" tIns="0" rIns="0" bIns="0" anchor="t">
            <a:normAutofit/>
          </a:bodyPr>
          <a:lstStyle>
            <a:lvl1pPr algn="l">
              <a:defRPr sz="3200" b="1" i="0">
                <a:solidFill>
                  <a:srgbClr val="009DAD"/>
                </a:solidFill>
                <a:latin typeface="TrebuchetMS-Bold"/>
                <a:cs typeface="TrebuchetMS-Bold"/>
              </a:defRPr>
            </a:lvl1pPr>
          </a:lstStyle>
          <a:p>
            <a:r>
              <a:rPr lang="en-US" dirty="0" smtClean="0"/>
              <a:t>Click to edit Master title style</a:t>
            </a:r>
            <a:endParaRPr lang="en-US" dirty="0"/>
          </a:p>
        </p:txBody>
      </p:sp>
      <p:sp>
        <p:nvSpPr>
          <p:cNvPr id="12" name="Content Placeholder 2"/>
          <p:cNvSpPr>
            <a:spLocks noGrp="1"/>
          </p:cNvSpPr>
          <p:nvPr>
            <p:ph idx="1"/>
          </p:nvPr>
        </p:nvSpPr>
        <p:spPr>
          <a:xfrm>
            <a:off x="433832" y="1084661"/>
            <a:ext cx="8386914" cy="4550153"/>
          </a:xfrm>
        </p:spPr>
        <p:txBody>
          <a:bodyPr lIns="0" tIns="0" rIns="0" bIns="0"/>
          <a:lstStyle>
            <a:lvl1pPr>
              <a:defRPr b="0" i="0">
                <a:solidFill>
                  <a:schemeClr val="tx1"/>
                </a:solidFill>
                <a:latin typeface="Trebuchet MS"/>
                <a:cs typeface="Trebuchet MS"/>
              </a:defRPr>
            </a:lvl1pPr>
            <a:lvl2pPr>
              <a:defRPr b="0" i="0">
                <a:solidFill>
                  <a:schemeClr val="tx1"/>
                </a:solidFill>
                <a:latin typeface="Trebuchet MS"/>
                <a:cs typeface="Trebuchet MS"/>
              </a:defRPr>
            </a:lvl2pPr>
            <a:lvl3pPr>
              <a:defRPr b="0" i="0">
                <a:solidFill>
                  <a:schemeClr val="tx1"/>
                </a:solidFill>
                <a:latin typeface="Trebuchet MS"/>
                <a:cs typeface="Trebuchet MS"/>
              </a:defRPr>
            </a:lvl3pPr>
            <a:lvl4pPr>
              <a:defRPr b="0" i="0">
                <a:solidFill>
                  <a:schemeClr val="tx1"/>
                </a:solidFill>
                <a:latin typeface="Trebuchet MS"/>
                <a:cs typeface="Trebuchet MS"/>
              </a:defRPr>
            </a:lvl4pPr>
            <a:lvl5pPr>
              <a:defRPr b="0" i="0">
                <a:solidFill>
                  <a:schemeClr val="tx1"/>
                </a:solidFill>
                <a:latin typeface="Trebuchet MS"/>
                <a:cs typeface="Trebuchet M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2198366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Title 1"/>
          <p:cNvSpPr>
            <a:spLocks noGrp="1"/>
          </p:cNvSpPr>
          <p:nvPr>
            <p:ph type="title"/>
          </p:nvPr>
        </p:nvSpPr>
        <p:spPr>
          <a:xfrm>
            <a:off x="433832" y="274638"/>
            <a:ext cx="8352684" cy="553647"/>
          </a:xfrm>
        </p:spPr>
        <p:txBody>
          <a:bodyPr lIns="0" tIns="0" rIns="0" bIns="0" anchor="t">
            <a:normAutofit/>
          </a:bodyPr>
          <a:lstStyle>
            <a:lvl1pPr algn="l">
              <a:defRPr sz="3200" b="1" i="0">
                <a:solidFill>
                  <a:srgbClr val="009DAD"/>
                </a:solidFill>
                <a:latin typeface="TrebuchetMS-Bold"/>
                <a:cs typeface="TrebuchetMS-Bold"/>
              </a:defRPr>
            </a:lvl1pPr>
          </a:lstStyle>
          <a:p>
            <a:r>
              <a:rPr lang="en-US" dirty="0" smtClean="0"/>
              <a:t>Click to edit Master title style</a:t>
            </a:r>
            <a:endParaRPr lang="en-US" dirty="0"/>
          </a:p>
        </p:txBody>
      </p:sp>
      <p:sp>
        <p:nvSpPr>
          <p:cNvPr id="8" name="Text Placeholder 7"/>
          <p:cNvSpPr>
            <a:spLocks noGrp="1"/>
          </p:cNvSpPr>
          <p:nvPr>
            <p:ph type="body" idx="1"/>
          </p:nvPr>
        </p:nvSpPr>
        <p:spPr>
          <a:xfrm>
            <a:off x="433832" y="1104383"/>
            <a:ext cx="4061968" cy="639762"/>
          </a:xfrm>
        </p:spPr>
        <p:txBody>
          <a:bodyPr lIns="0" tIns="0" rIns="0" bIns="0">
            <a:normAutofit/>
          </a:bodyPr>
          <a:lstStyle>
            <a:lvl1pPr>
              <a:buNone/>
              <a:defRPr sz="2400" b="1" i="0">
                <a:solidFill>
                  <a:srgbClr val="EC008C"/>
                </a:solidFill>
                <a:latin typeface="TrebuchetMS-Bold"/>
                <a:cs typeface="TrebuchetMS-Bold"/>
              </a:defRPr>
            </a:lvl1pPr>
          </a:lstStyle>
          <a:p>
            <a:pPr lvl="0"/>
            <a:r>
              <a:rPr lang="en-US" dirty="0" smtClean="0"/>
              <a:t>Click to edit Master text styles</a:t>
            </a:r>
          </a:p>
        </p:txBody>
      </p:sp>
      <p:sp>
        <p:nvSpPr>
          <p:cNvPr id="9" name="Content Placeholder 8"/>
          <p:cNvSpPr>
            <a:spLocks noGrp="1"/>
          </p:cNvSpPr>
          <p:nvPr>
            <p:ph sz="half" idx="2"/>
          </p:nvPr>
        </p:nvSpPr>
        <p:spPr>
          <a:xfrm>
            <a:off x="433832" y="1744145"/>
            <a:ext cx="4061968" cy="3890670"/>
          </a:xfrm>
        </p:spPr>
        <p:txBody>
          <a:bodyPr>
            <a:normAutofit/>
          </a:bodyPr>
          <a:lstStyle>
            <a:lvl1pPr>
              <a:defRPr sz="2400" b="0" i="0">
                <a:latin typeface="Trebuchet MS"/>
                <a:cs typeface="Trebuchet MS"/>
              </a:defRPr>
            </a:lvl1pPr>
          </a:lstStyle>
          <a:p>
            <a:pPr lvl="0"/>
            <a:r>
              <a:rPr lang="en-US" dirty="0" smtClean="0"/>
              <a:t>Click to edit Master text styles</a:t>
            </a:r>
          </a:p>
        </p:txBody>
      </p:sp>
      <p:sp>
        <p:nvSpPr>
          <p:cNvPr id="10" name="Text Placeholder 7"/>
          <p:cNvSpPr>
            <a:spLocks noGrp="1"/>
          </p:cNvSpPr>
          <p:nvPr>
            <p:ph type="body" idx="10"/>
          </p:nvPr>
        </p:nvSpPr>
        <p:spPr>
          <a:xfrm>
            <a:off x="4724548" y="1104383"/>
            <a:ext cx="4061968" cy="639762"/>
          </a:xfrm>
        </p:spPr>
        <p:txBody>
          <a:bodyPr lIns="0" tIns="0" rIns="0" bIns="0">
            <a:normAutofit/>
          </a:bodyPr>
          <a:lstStyle>
            <a:lvl1pPr>
              <a:buNone/>
              <a:defRPr sz="2400" b="1" i="0">
                <a:solidFill>
                  <a:srgbClr val="EC008C"/>
                </a:solidFill>
                <a:latin typeface="TrebuchetMS-Bold"/>
                <a:cs typeface="TrebuchetMS-Bold"/>
              </a:defRPr>
            </a:lvl1pPr>
          </a:lstStyle>
          <a:p>
            <a:pPr lvl="0"/>
            <a:r>
              <a:rPr lang="en-US" dirty="0" smtClean="0"/>
              <a:t>Click to edit Master text styles</a:t>
            </a:r>
          </a:p>
        </p:txBody>
      </p:sp>
      <p:sp>
        <p:nvSpPr>
          <p:cNvPr id="11" name="Content Placeholder 8"/>
          <p:cNvSpPr>
            <a:spLocks noGrp="1"/>
          </p:cNvSpPr>
          <p:nvPr>
            <p:ph sz="half" idx="11"/>
          </p:nvPr>
        </p:nvSpPr>
        <p:spPr>
          <a:xfrm>
            <a:off x="4724548" y="1744145"/>
            <a:ext cx="4061968" cy="3890670"/>
          </a:xfrm>
        </p:spPr>
        <p:txBody>
          <a:bodyPr>
            <a:normAutofit/>
          </a:bodyPr>
          <a:lstStyle>
            <a:lvl1pPr>
              <a:defRPr sz="2400" b="0" i="0">
                <a:latin typeface="Trebuchet MS"/>
                <a:cs typeface="Trebuchet MS"/>
              </a:defRPr>
            </a:lvl1pPr>
          </a:lstStyle>
          <a:p>
            <a:pPr lvl="0"/>
            <a:r>
              <a:rPr lang="en-US" dirty="0" smtClean="0"/>
              <a:t>Click to edit Master text styles</a:t>
            </a:r>
          </a:p>
        </p:txBody>
      </p:sp>
    </p:spTree>
    <p:extLst>
      <p:ext uri="{BB962C8B-B14F-4D97-AF65-F5344CB8AC3E}">
        <p14:creationId xmlns:p14="http://schemas.microsoft.com/office/powerpoint/2010/main" val="245719093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Title 1"/>
          <p:cNvSpPr>
            <a:spLocks noGrp="1"/>
          </p:cNvSpPr>
          <p:nvPr>
            <p:ph type="title"/>
          </p:nvPr>
        </p:nvSpPr>
        <p:spPr>
          <a:xfrm>
            <a:off x="433832" y="274638"/>
            <a:ext cx="8376906" cy="553647"/>
          </a:xfrm>
        </p:spPr>
        <p:txBody>
          <a:bodyPr lIns="0" tIns="0" rIns="0" bIns="0" anchor="t">
            <a:normAutofit/>
          </a:bodyPr>
          <a:lstStyle>
            <a:lvl1pPr algn="l">
              <a:defRPr sz="3200" b="1" i="0">
                <a:solidFill>
                  <a:srgbClr val="009DAD"/>
                </a:solidFill>
                <a:latin typeface="TrebuchetMS-Bold"/>
                <a:cs typeface="TrebuchetMS-Bold"/>
              </a:defRPr>
            </a:lvl1pPr>
          </a:lstStyle>
          <a:p>
            <a:r>
              <a:rPr lang="en-US" dirty="0" smtClean="0"/>
              <a:t>Click to edit Master title style</a:t>
            </a:r>
            <a:endParaRPr lang="en-US" dirty="0"/>
          </a:p>
        </p:txBody>
      </p:sp>
      <p:sp>
        <p:nvSpPr>
          <p:cNvPr id="9" name="Picture Placeholder 2"/>
          <p:cNvSpPr>
            <a:spLocks noGrp="1"/>
          </p:cNvSpPr>
          <p:nvPr>
            <p:ph type="pic" idx="10"/>
          </p:nvPr>
        </p:nvSpPr>
        <p:spPr>
          <a:xfrm>
            <a:off x="4701890" y="1104792"/>
            <a:ext cx="4108848" cy="4530023"/>
          </a:xfrm>
        </p:spPr>
        <p:txBody>
          <a:bodyPr rtlCol="0">
            <a:normAutofit/>
          </a:bodyPr>
          <a:lstStyle>
            <a:lvl1pPr marL="0" indent="0">
              <a:buNone/>
              <a:defRPr sz="3200">
                <a:latin typeface="Trebuchet MS" panose="020B0603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10" name="Text Placeholder 7"/>
          <p:cNvSpPr>
            <a:spLocks noGrp="1"/>
          </p:cNvSpPr>
          <p:nvPr>
            <p:ph type="body" idx="1"/>
          </p:nvPr>
        </p:nvSpPr>
        <p:spPr>
          <a:xfrm>
            <a:off x="433832" y="1104792"/>
            <a:ext cx="4062974" cy="639762"/>
          </a:xfrm>
        </p:spPr>
        <p:txBody>
          <a:bodyPr lIns="0" tIns="0" rIns="0" bIns="0">
            <a:normAutofit/>
          </a:bodyPr>
          <a:lstStyle>
            <a:lvl1pPr>
              <a:buNone/>
              <a:defRPr sz="2400" b="1" i="0">
                <a:solidFill>
                  <a:srgbClr val="EC008C"/>
                </a:solidFill>
                <a:latin typeface="TrebuchetMS-Bold"/>
                <a:cs typeface="TrebuchetMS-Bold"/>
              </a:defRPr>
            </a:lvl1pPr>
          </a:lstStyle>
          <a:p>
            <a:pPr lvl="0"/>
            <a:r>
              <a:rPr lang="en-US" dirty="0" smtClean="0"/>
              <a:t>Click to edit Master text styles</a:t>
            </a:r>
          </a:p>
        </p:txBody>
      </p:sp>
      <p:sp>
        <p:nvSpPr>
          <p:cNvPr id="11" name="Content Placeholder 8"/>
          <p:cNvSpPr>
            <a:spLocks noGrp="1"/>
          </p:cNvSpPr>
          <p:nvPr>
            <p:ph sz="half" idx="2"/>
          </p:nvPr>
        </p:nvSpPr>
        <p:spPr>
          <a:xfrm>
            <a:off x="433832" y="1744554"/>
            <a:ext cx="4062974" cy="3890261"/>
          </a:xfrm>
        </p:spPr>
        <p:txBody>
          <a:bodyPr>
            <a:normAutofit/>
          </a:bodyPr>
          <a:lstStyle>
            <a:lvl1pPr>
              <a:defRPr sz="2400" b="0" i="0">
                <a:latin typeface="Trebuchet MS"/>
                <a:cs typeface="Trebuchet MS"/>
              </a:defRPr>
            </a:lvl1pPr>
          </a:lstStyle>
          <a:p>
            <a:pPr lvl="0"/>
            <a:r>
              <a:rPr lang="en-US" smtClean="0"/>
              <a:t>Click to edit Master text styles</a:t>
            </a:r>
          </a:p>
        </p:txBody>
      </p:sp>
    </p:spTree>
    <p:extLst>
      <p:ext uri="{BB962C8B-B14F-4D97-AF65-F5344CB8AC3E}">
        <p14:creationId xmlns:p14="http://schemas.microsoft.com/office/powerpoint/2010/main" val="282107694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3832" y="274638"/>
            <a:ext cx="8386914" cy="553647"/>
          </a:xfrm>
        </p:spPr>
        <p:txBody>
          <a:bodyPr lIns="0" tIns="0" rIns="0" bIns="0" anchor="t">
            <a:normAutofit/>
          </a:bodyPr>
          <a:lstStyle>
            <a:lvl1pPr algn="l">
              <a:defRPr sz="3200" b="1" i="0">
                <a:solidFill>
                  <a:schemeClr val="tx2"/>
                </a:solidFill>
                <a:latin typeface="TrebuchetMS-Bold"/>
                <a:cs typeface="TrebuchetMS-Bold"/>
              </a:defRPr>
            </a:lvl1pPr>
          </a:lstStyle>
          <a:p>
            <a:r>
              <a:rPr lang="en-US" dirty="0" smtClean="0"/>
              <a:t>Click to edit Master title style</a:t>
            </a:r>
            <a:endParaRPr lang="en-US" dirty="0"/>
          </a:p>
        </p:txBody>
      </p:sp>
      <p:sp>
        <p:nvSpPr>
          <p:cNvPr id="3" name="Content Placeholder 2"/>
          <p:cNvSpPr>
            <a:spLocks noGrp="1"/>
          </p:cNvSpPr>
          <p:nvPr>
            <p:ph idx="1"/>
          </p:nvPr>
        </p:nvSpPr>
        <p:spPr>
          <a:xfrm>
            <a:off x="433832" y="1084661"/>
            <a:ext cx="8386914" cy="4550153"/>
          </a:xfrm>
        </p:spPr>
        <p:txBody>
          <a:bodyPr lIns="0" tIns="0" rIns="0" bIns="0"/>
          <a:lstStyle>
            <a:lvl1pPr>
              <a:defRPr b="0" i="0">
                <a:solidFill>
                  <a:schemeClr val="tx1"/>
                </a:solidFill>
                <a:latin typeface="Trebuchet MS"/>
                <a:cs typeface="Trebuchet MS"/>
              </a:defRPr>
            </a:lvl1pPr>
            <a:lvl2pPr>
              <a:defRPr b="0" i="0">
                <a:solidFill>
                  <a:schemeClr val="tx1"/>
                </a:solidFill>
                <a:latin typeface="Trebuchet MS"/>
                <a:cs typeface="Trebuchet MS"/>
              </a:defRPr>
            </a:lvl2pPr>
            <a:lvl3pPr>
              <a:defRPr b="0" i="0">
                <a:solidFill>
                  <a:schemeClr val="tx1"/>
                </a:solidFill>
                <a:latin typeface="Trebuchet MS"/>
                <a:cs typeface="Trebuchet MS"/>
              </a:defRPr>
            </a:lvl3pPr>
            <a:lvl4pPr>
              <a:defRPr b="0" i="0">
                <a:solidFill>
                  <a:schemeClr val="tx1"/>
                </a:solidFill>
                <a:latin typeface="Trebuchet MS"/>
                <a:cs typeface="Trebuchet MS"/>
              </a:defRPr>
            </a:lvl4pPr>
            <a:lvl5pPr>
              <a:defRPr b="0" i="0">
                <a:solidFill>
                  <a:schemeClr val="tx1"/>
                </a:solidFill>
                <a:latin typeface="Trebuchet MS"/>
                <a:cs typeface="Trebuchet M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33615276"/>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10" name="Title 1"/>
          <p:cNvSpPr>
            <a:spLocks noGrp="1"/>
          </p:cNvSpPr>
          <p:nvPr>
            <p:ph type="title"/>
          </p:nvPr>
        </p:nvSpPr>
        <p:spPr>
          <a:xfrm>
            <a:off x="433832" y="274638"/>
            <a:ext cx="8386914" cy="553647"/>
          </a:xfrm>
        </p:spPr>
        <p:txBody>
          <a:bodyPr lIns="0" tIns="0" rIns="0" bIns="0" anchor="t">
            <a:normAutofit/>
          </a:bodyPr>
          <a:lstStyle>
            <a:lvl1pPr algn="l">
              <a:defRPr sz="3200" b="1" i="0">
                <a:solidFill>
                  <a:srgbClr val="009DAD"/>
                </a:solidFill>
                <a:latin typeface="TrebuchetMS-Bold"/>
                <a:cs typeface="TrebuchetMS-Bold"/>
              </a:defRPr>
            </a:lvl1pPr>
          </a:lstStyle>
          <a:p>
            <a:r>
              <a:rPr lang="en-US" dirty="0" smtClean="0"/>
              <a:t>Click to edit Master title style</a:t>
            </a:r>
            <a:endParaRPr lang="en-US" dirty="0"/>
          </a:p>
        </p:txBody>
      </p:sp>
      <p:sp>
        <p:nvSpPr>
          <p:cNvPr id="11" name="Picture Placeholder 7"/>
          <p:cNvSpPr>
            <a:spLocks noGrp="1"/>
          </p:cNvSpPr>
          <p:nvPr>
            <p:ph type="pic" sz="quarter" idx="10"/>
          </p:nvPr>
        </p:nvSpPr>
        <p:spPr>
          <a:xfrm>
            <a:off x="433388" y="1077913"/>
            <a:ext cx="8386762" cy="4589462"/>
          </a:xfrm>
        </p:spPr>
        <p:txBody>
          <a:bodyPr rtlCol="0">
            <a:normAutofit/>
          </a:bodyPr>
          <a:lstStyle>
            <a:lvl1pPr>
              <a:defRPr>
                <a:latin typeface="Trebuchet MS" panose="020B0603020202020204" pitchFamily="34" charset="0"/>
              </a:defRPr>
            </a:lvl1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26916231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p:cNvSpPr>
            <a:spLocks noGrp="1"/>
          </p:cNvSpPr>
          <p:nvPr>
            <p:ph type="title"/>
          </p:nvPr>
        </p:nvSpPr>
        <p:spPr>
          <a:xfrm>
            <a:off x="433832" y="274638"/>
            <a:ext cx="8352684" cy="553647"/>
          </a:xfrm>
        </p:spPr>
        <p:txBody>
          <a:bodyPr lIns="0" tIns="0" rIns="0" bIns="0" anchor="t">
            <a:normAutofit/>
          </a:bodyPr>
          <a:lstStyle>
            <a:lvl1pPr algn="l">
              <a:defRPr sz="3200" b="1" i="0">
                <a:solidFill>
                  <a:srgbClr val="5087C7"/>
                </a:solidFill>
                <a:latin typeface="TrebuchetMS-Bold"/>
                <a:cs typeface="TrebuchetMS-Bold"/>
              </a:defRPr>
            </a:lvl1pPr>
          </a:lstStyle>
          <a:p>
            <a:r>
              <a:rPr lang="en-US" smtClean="0"/>
              <a:t>Click to edit Master title style</a:t>
            </a:r>
            <a:endParaRPr lang="en-US" dirty="0"/>
          </a:p>
        </p:txBody>
      </p:sp>
      <p:sp>
        <p:nvSpPr>
          <p:cNvPr id="10" name="Text Placeholder 7"/>
          <p:cNvSpPr>
            <a:spLocks noGrp="1"/>
          </p:cNvSpPr>
          <p:nvPr>
            <p:ph type="body" idx="1"/>
          </p:nvPr>
        </p:nvSpPr>
        <p:spPr>
          <a:xfrm>
            <a:off x="433832" y="1104383"/>
            <a:ext cx="4061968" cy="639762"/>
          </a:xfrm>
        </p:spPr>
        <p:txBody>
          <a:bodyPr lIns="0" tIns="0" rIns="0" bIns="0">
            <a:normAutofit/>
          </a:bodyPr>
          <a:lstStyle>
            <a:lvl1pPr>
              <a:buNone/>
              <a:defRPr sz="2400" b="1" i="0">
                <a:solidFill>
                  <a:schemeClr val="bg2"/>
                </a:solidFill>
                <a:latin typeface="TrebuchetMS-Bold"/>
                <a:cs typeface="TrebuchetMS-Bold"/>
              </a:defRPr>
            </a:lvl1pPr>
          </a:lstStyle>
          <a:p>
            <a:pPr lvl="0"/>
            <a:r>
              <a:rPr lang="en-US" smtClean="0"/>
              <a:t>Click to edit Master text styles</a:t>
            </a:r>
          </a:p>
        </p:txBody>
      </p:sp>
      <p:sp>
        <p:nvSpPr>
          <p:cNvPr id="11" name="Content Placeholder 8"/>
          <p:cNvSpPr>
            <a:spLocks noGrp="1"/>
          </p:cNvSpPr>
          <p:nvPr>
            <p:ph sz="half" idx="2"/>
          </p:nvPr>
        </p:nvSpPr>
        <p:spPr>
          <a:xfrm>
            <a:off x="433832" y="1744145"/>
            <a:ext cx="4061968" cy="3890670"/>
          </a:xfrm>
        </p:spPr>
        <p:txBody>
          <a:bodyPr>
            <a:normAutofit/>
          </a:bodyPr>
          <a:lstStyle>
            <a:lvl1pPr>
              <a:defRPr sz="2400" b="0" i="0">
                <a:latin typeface="Trebuchet MS"/>
                <a:cs typeface="Trebuchet MS"/>
              </a:defRPr>
            </a:lvl1pPr>
          </a:lstStyle>
          <a:p>
            <a:pPr lvl="0"/>
            <a:r>
              <a:rPr lang="en-US" smtClean="0"/>
              <a:t>Click to edit Master text styles</a:t>
            </a:r>
          </a:p>
        </p:txBody>
      </p:sp>
      <p:sp>
        <p:nvSpPr>
          <p:cNvPr id="12" name="Text Placeholder 7"/>
          <p:cNvSpPr>
            <a:spLocks noGrp="1"/>
          </p:cNvSpPr>
          <p:nvPr>
            <p:ph type="body" idx="10"/>
          </p:nvPr>
        </p:nvSpPr>
        <p:spPr>
          <a:xfrm>
            <a:off x="4724548" y="1104383"/>
            <a:ext cx="4061968" cy="639762"/>
          </a:xfrm>
        </p:spPr>
        <p:txBody>
          <a:bodyPr lIns="0" tIns="0" rIns="0" bIns="0">
            <a:normAutofit/>
          </a:bodyPr>
          <a:lstStyle>
            <a:lvl1pPr>
              <a:buNone/>
              <a:defRPr sz="2400" b="1" i="0">
                <a:solidFill>
                  <a:schemeClr val="bg2"/>
                </a:solidFill>
                <a:latin typeface="TrebuchetMS-Bold"/>
                <a:cs typeface="TrebuchetMS-Bold"/>
              </a:defRPr>
            </a:lvl1pPr>
          </a:lstStyle>
          <a:p>
            <a:pPr lvl="0"/>
            <a:r>
              <a:rPr lang="en-US" smtClean="0"/>
              <a:t>Click to edit Master text styles</a:t>
            </a:r>
          </a:p>
        </p:txBody>
      </p:sp>
      <p:sp>
        <p:nvSpPr>
          <p:cNvPr id="13" name="Content Placeholder 8"/>
          <p:cNvSpPr>
            <a:spLocks noGrp="1"/>
          </p:cNvSpPr>
          <p:nvPr>
            <p:ph sz="half" idx="11"/>
          </p:nvPr>
        </p:nvSpPr>
        <p:spPr>
          <a:xfrm>
            <a:off x="4724548" y="1744145"/>
            <a:ext cx="4061968" cy="3890670"/>
          </a:xfrm>
        </p:spPr>
        <p:txBody>
          <a:bodyPr>
            <a:normAutofit/>
          </a:bodyPr>
          <a:lstStyle>
            <a:lvl1pPr>
              <a:defRPr sz="2400" b="0" i="0">
                <a:latin typeface="Trebuchet MS"/>
                <a:cs typeface="Trebuchet MS"/>
              </a:defRPr>
            </a:lvl1pPr>
          </a:lstStyle>
          <a:p>
            <a:pPr lvl="0"/>
            <a:r>
              <a:rPr lang="en-US" smtClean="0"/>
              <a:t>Click to edit Master text styles</a:t>
            </a:r>
          </a:p>
        </p:txBody>
      </p:sp>
    </p:spTree>
    <p:extLst>
      <p:ext uri="{BB962C8B-B14F-4D97-AF65-F5344CB8AC3E}">
        <p14:creationId xmlns:p14="http://schemas.microsoft.com/office/powerpoint/2010/main" val="144380302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p:cNvSpPr>
            <a:spLocks noGrp="1"/>
          </p:cNvSpPr>
          <p:nvPr>
            <p:ph type="title"/>
          </p:nvPr>
        </p:nvSpPr>
        <p:spPr>
          <a:xfrm>
            <a:off x="433832" y="274638"/>
            <a:ext cx="8376906" cy="553647"/>
          </a:xfrm>
        </p:spPr>
        <p:txBody>
          <a:bodyPr lIns="0" tIns="0" rIns="0" bIns="0" anchor="t">
            <a:normAutofit/>
          </a:bodyPr>
          <a:lstStyle>
            <a:lvl1pPr algn="l">
              <a:defRPr sz="3200" b="1" i="0">
                <a:solidFill>
                  <a:srgbClr val="5087C7"/>
                </a:solidFill>
                <a:latin typeface="TrebuchetMS-Bold"/>
                <a:cs typeface="TrebuchetMS-Bold"/>
              </a:defRPr>
            </a:lvl1pPr>
          </a:lstStyle>
          <a:p>
            <a:r>
              <a:rPr lang="en-US" smtClean="0"/>
              <a:t>Click to edit Master title style</a:t>
            </a:r>
            <a:endParaRPr lang="en-US" dirty="0"/>
          </a:p>
        </p:txBody>
      </p:sp>
      <p:sp>
        <p:nvSpPr>
          <p:cNvPr id="11" name="Picture Placeholder 2"/>
          <p:cNvSpPr>
            <a:spLocks noGrp="1"/>
          </p:cNvSpPr>
          <p:nvPr>
            <p:ph type="pic" idx="10"/>
          </p:nvPr>
        </p:nvSpPr>
        <p:spPr>
          <a:xfrm>
            <a:off x="4701890" y="1104792"/>
            <a:ext cx="4108848" cy="453002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8" name="Text Placeholder 7"/>
          <p:cNvSpPr>
            <a:spLocks noGrp="1"/>
          </p:cNvSpPr>
          <p:nvPr>
            <p:ph type="body" idx="1"/>
          </p:nvPr>
        </p:nvSpPr>
        <p:spPr>
          <a:xfrm>
            <a:off x="433832" y="1104792"/>
            <a:ext cx="4062974" cy="639762"/>
          </a:xfrm>
        </p:spPr>
        <p:txBody>
          <a:bodyPr lIns="0" tIns="0" rIns="0" bIns="0">
            <a:normAutofit/>
          </a:bodyPr>
          <a:lstStyle>
            <a:lvl1pPr>
              <a:buNone/>
              <a:defRPr sz="2400" b="1" i="0">
                <a:solidFill>
                  <a:schemeClr val="bg2"/>
                </a:solidFill>
                <a:latin typeface="TrebuchetMS-Bold"/>
                <a:cs typeface="TrebuchetMS-Bold"/>
              </a:defRPr>
            </a:lvl1pPr>
          </a:lstStyle>
          <a:p>
            <a:pPr lvl="0"/>
            <a:r>
              <a:rPr lang="en-US" dirty="0" smtClean="0"/>
              <a:t>Click to edit Master text styles</a:t>
            </a:r>
          </a:p>
        </p:txBody>
      </p:sp>
      <p:sp>
        <p:nvSpPr>
          <p:cNvPr id="9" name="Content Placeholder 8"/>
          <p:cNvSpPr>
            <a:spLocks noGrp="1"/>
          </p:cNvSpPr>
          <p:nvPr>
            <p:ph sz="half" idx="2"/>
          </p:nvPr>
        </p:nvSpPr>
        <p:spPr>
          <a:xfrm>
            <a:off x="433832" y="1744554"/>
            <a:ext cx="4062974" cy="3890261"/>
          </a:xfrm>
        </p:spPr>
        <p:txBody>
          <a:bodyPr>
            <a:normAutofit/>
          </a:bodyPr>
          <a:lstStyle>
            <a:lvl1pPr>
              <a:defRPr sz="2400" b="0" i="0">
                <a:latin typeface="Trebuchet MS"/>
                <a:cs typeface="Trebuchet MS"/>
              </a:defRPr>
            </a:lvl1pPr>
          </a:lstStyle>
          <a:p>
            <a:pPr lvl="0"/>
            <a:r>
              <a:rPr lang="en-US" dirty="0" smtClean="0"/>
              <a:t>Click to edit Master text styles</a:t>
            </a:r>
          </a:p>
        </p:txBody>
      </p:sp>
    </p:spTree>
    <p:extLst>
      <p:ext uri="{BB962C8B-B14F-4D97-AF65-F5344CB8AC3E}">
        <p14:creationId xmlns:p14="http://schemas.microsoft.com/office/powerpoint/2010/main" val="121253098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11" name="Title 1"/>
          <p:cNvSpPr>
            <a:spLocks noGrp="1"/>
          </p:cNvSpPr>
          <p:nvPr>
            <p:ph type="title"/>
          </p:nvPr>
        </p:nvSpPr>
        <p:spPr>
          <a:xfrm>
            <a:off x="433832" y="274638"/>
            <a:ext cx="8386914" cy="553647"/>
          </a:xfrm>
        </p:spPr>
        <p:txBody>
          <a:bodyPr lIns="0" tIns="0" rIns="0" bIns="0" anchor="t">
            <a:normAutofit/>
          </a:bodyPr>
          <a:lstStyle>
            <a:lvl1pPr algn="l">
              <a:defRPr sz="3200" b="1" i="0">
                <a:solidFill>
                  <a:schemeClr val="tx2"/>
                </a:solidFill>
                <a:latin typeface="TrebuchetMS-Bold"/>
                <a:cs typeface="TrebuchetMS-Bold"/>
              </a:defRPr>
            </a:lvl1pPr>
          </a:lstStyle>
          <a:p>
            <a:r>
              <a:rPr lang="en-US" smtClean="0"/>
              <a:t>Click to edit Master title style</a:t>
            </a:r>
            <a:endParaRPr lang="en-US" dirty="0"/>
          </a:p>
        </p:txBody>
      </p:sp>
      <p:sp>
        <p:nvSpPr>
          <p:cNvPr id="8" name="Picture Placeholder 7"/>
          <p:cNvSpPr>
            <a:spLocks noGrp="1"/>
          </p:cNvSpPr>
          <p:nvPr>
            <p:ph type="pic" sz="quarter" idx="10"/>
          </p:nvPr>
        </p:nvSpPr>
        <p:spPr>
          <a:xfrm>
            <a:off x="433388" y="1077913"/>
            <a:ext cx="8386762" cy="4589462"/>
          </a:xfrm>
        </p:spPr>
        <p:txBody>
          <a:bodyPr rtlCol="0">
            <a:normAutofit/>
          </a:bodyPr>
          <a:lstStyle/>
          <a:p>
            <a:pPr lvl="0"/>
            <a:r>
              <a:rPr lang="en-US" noProof="0" smtClean="0"/>
              <a:t>Click icon to add picture</a:t>
            </a:r>
            <a:endParaRPr lang="en-US" noProof="0"/>
          </a:p>
        </p:txBody>
      </p:sp>
    </p:spTree>
    <p:extLst>
      <p:ext uri="{BB962C8B-B14F-4D97-AF65-F5344CB8AC3E}">
        <p14:creationId xmlns:p14="http://schemas.microsoft.com/office/powerpoint/2010/main" val="346072956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Logo">
    <p:bg>
      <p:bgPr>
        <a:blipFill dpi="0" rotWithShape="1">
          <a:blip r:embed="rId2">
            <a:lum/>
          </a:blip>
          <a:srcRect/>
          <a:stretch>
            <a:fillRect t="86000"/>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1064418" y="2684859"/>
            <a:ext cx="7107404" cy="851950"/>
          </a:xfrm>
        </p:spPr>
        <p:txBody>
          <a:bodyPr lIns="0" tIns="0" rIns="0" bIns="0" anchor="t">
            <a:normAutofit/>
          </a:bodyPr>
          <a:lstStyle>
            <a:lvl1pPr algn="l">
              <a:defRPr sz="4000" b="1" i="0">
                <a:solidFill>
                  <a:srgbClr val="EF3F30"/>
                </a:solidFill>
                <a:latin typeface="TrebuchetMS-Bold"/>
                <a:cs typeface="TrebuchetMS-Bold"/>
              </a:defRPr>
            </a:lvl1pPr>
          </a:lstStyle>
          <a:p>
            <a:r>
              <a:rPr lang="en-US" dirty="0" smtClean="0"/>
              <a:t>Click to edit Master title style</a:t>
            </a:r>
            <a:endParaRPr lang="en-US" dirty="0"/>
          </a:p>
        </p:txBody>
      </p:sp>
      <p:sp>
        <p:nvSpPr>
          <p:cNvPr id="5" name="Subtitle 2"/>
          <p:cNvSpPr>
            <a:spLocks noGrp="1"/>
          </p:cNvSpPr>
          <p:nvPr>
            <p:ph type="subTitle" idx="1"/>
          </p:nvPr>
        </p:nvSpPr>
        <p:spPr>
          <a:xfrm>
            <a:off x="1064417" y="3536809"/>
            <a:ext cx="7107405" cy="1752600"/>
          </a:xfrm>
        </p:spPr>
        <p:txBody>
          <a:bodyPr lIns="0" tIns="0" rIns="0" bIns="0">
            <a:normAutofit/>
          </a:bodyPr>
          <a:lstStyle>
            <a:lvl1pPr marL="0" indent="0" algn="l">
              <a:buNone/>
              <a:defRPr sz="2800" b="0" i="0">
                <a:solidFill>
                  <a:srgbClr val="EF3F30"/>
                </a:solidFill>
                <a:latin typeface="Trebuchet MS"/>
                <a:cs typeface="Trebuchet M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1999" y="431999"/>
            <a:ext cx="2340000" cy="1177698"/>
          </a:xfrm>
          <a:prstGeom prst="rect">
            <a:avLst/>
          </a:prstGeom>
        </p:spPr>
      </p:pic>
    </p:spTree>
    <p:extLst>
      <p:ext uri="{BB962C8B-B14F-4D97-AF65-F5344CB8AC3E}">
        <p14:creationId xmlns:p14="http://schemas.microsoft.com/office/powerpoint/2010/main" val="369952754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Localised">
    <p:bg>
      <p:bgPr>
        <a:blipFill dpi="0" rotWithShape="1">
          <a:blip r:embed="rId2">
            <a:lum/>
          </a:blip>
          <a:srcRect/>
          <a:stretch>
            <a:fillRect t="86000"/>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1064418" y="2684859"/>
            <a:ext cx="7107404" cy="851950"/>
          </a:xfrm>
        </p:spPr>
        <p:txBody>
          <a:bodyPr lIns="0" tIns="0" rIns="0" bIns="0" anchor="t">
            <a:normAutofit/>
          </a:bodyPr>
          <a:lstStyle>
            <a:lvl1pPr algn="l">
              <a:defRPr sz="4000" b="1" i="0">
                <a:solidFill>
                  <a:srgbClr val="EF3F30"/>
                </a:solidFill>
                <a:latin typeface="TrebuchetMS-Bold"/>
                <a:cs typeface="TrebuchetMS-Bold"/>
              </a:defRPr>
            </a:lvl1pPr>
          </a:lstStyle>
          <a:p>
            <a:r>
              <a:rPr lang="en-US" dirty="0" smtClean="0"/>
              <a:t>Click to edit Master title style</a:t>
            </a:r>
            <a:endParaRPr lang="en-US" dirty="0"/>
          </a:p>
        </p:txBody>
      </p:sp>
      <p:sp>
        <p:nvSpPr>
          <p:cNvPr id="5" name="Subtitle 2"/>
          <p:cNvSpPr>
            <a:spLocks noGrp="1"/>
          </p:cNvSpPr>
          <p:nvPr>
            <p:ph type="subTitle" idx="1"/>
          </p:nvPr>
        </p:nvSpPr>
        <p:spPr>
          <a:xfrm>
            <a:off x="1064417" y="3536809"/>
            <a:ext cx="7107405" cy="1752600"/>
          </a:xfrm>
        </p:spPr>
        <p:txBody>
          <a:bodyPr lIns="0" tIns="0" rIns="0" bIns="0">
            <a:normAutofit/>
          </a:bodyPr>
          <a:lstStyle>
            <a:lvl1pPr marL="0" indent="0" algn="l">
              <a:buNone/>
              <a:defRPr sz="2800" b="0" i="0">
                <a:solidFill>
                  <a:srgbClr val="EF3F30"/>
                </a:solidFill>
                <a:latin typeface="Trebuchet MS"/>
                <a:cs typeface="Trebuchet M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Picture Placeholder 7"/>
          <p:cNvSpPr>
            <a:spLocks noGrp="1"/>
          </p:cNvSpPr>
          <p:nvPr>
            <p:ph type="pic" sz="quarter" idx="10" hasCustomPrompt="1"/>
          </p:nvPr>
        </p:nvSpPr>
        <p:spPr>
          <a:xfrm>
            <a:off x="433388" y="432000"/>
            <a:ext cx="2340000" cy="1177200"/>
          </a:xfrm>
        </p:spPr>
        <p:txBody>
          <a:bodyPr rtlCol="0">
            <a:normAutofit/>
          </a:bodyPr>
          <a:lstStyle>
            <a:lvl1pPr>
              <a:defRPr baseline="0">
                <a:latin typeface="Trebuchet MS" panose="020B0603020202020204" pitchFamily="34" charset="0"/>
              </a:defRPr>
            </a:lvl1pPr>
          </a:lstStyle>
          <a:p>
            <a:pPr lvl="0"/>
            <a:r>
              <a:rPr lang="en-US" noProof="0" dirty="0" smtClean="0"/>
              <a:t>Click icon to add local logo</a:t>
            </a:r>
            <a:endParaRPr lang="en-US" noProof="0" dirty="0"/>
          </a:p>
        </p:txBody>
      </p:sp>
    </p:spTree>
    <p:extLst>
      <p:ext uri="{BB962C8B-B14F-4D97-AF65-F5344CB8AC3E}">
        <p14:creationId xmlns:p14="http://schemas.microsoft.com/office/powerpoint/2010/main" val="128111472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33832" y="274638"/>
            <a:ext cx="8386914" cy="553647"/>
          </a:xfrm>
        </p:spPr>
        <p:txBody>
          <a:bodyPr lIns="0" tIns="0" rIns="0" bIns="0" anchor="t">
            <a:normAutofit/>
          </a:bodyPr>
          <a:lstStyle>
            <a:lvl1pPr algn="l">
              <a:defRPr sz="3200" b="1" i="0">
                <a:solidFill>
                  <a:srgbClr val="FF0000"/>
                </a:solidFill>
                <a:latin typeface="TrebuchetMS-Bold"/>
                <a:cs typeface="TrebuchetMS-Bold"/>
              </a:defRPr>
            </a:lvl1pPr>
          </a:lstStyle>
          <a:p>
            <a:r>
              <a:rPr lang="en-US" dirty="0" smtClean="0"/>
              <a:t>Click to edit Master title style</a:t>
            </a:r>
            <a:endParaRPr lang="en-US" dirty="0"/>
          </a:p>
        </p:txBody>
      </p:sp>
      <p:sp>
        <p:nvSpPr>
          <p:cNvPr id="12" name="Content Placeholder 2"/>
          <p:cNvSpPr>
            <a:spLocks noGrp="1"/>
          </p:cNvSpPr>
          <p:nvPr>
            <p:ph idx="1"/>
          </p:nvPr>
        </p:nvSpPr>
        <p:spPr>
          <a:xfrm>
            <a:off x="433832" y="1084661"/>
            <a:ext cx="8386914" cy="4550153"/>
          </a:xfrm>
        </p:spPr>
        <p:txBody>
          <a:bodyPr lIns="0" tIns="0" rIns="0" bIns="0"/>
          <a:lstStyle>
            <a:lvl1pPr>
              <a:defRPr b="0" i="0">
                <a:solidFill>
                  <a:schemeClr val="tx1"/>
                </a:solidFill>
                <a:latin typeface="Trebuchet MS"/>
                <a:cs typeface="Trebuchet MS"/>
              </a:defRPr>
            </a:lvl1pPr>
            <a:lvl2pPr>
              <a:defRPr b="0" i="0">
                <a:solidFill>
                  <a:schemeClr val="tx1"/>
                </a:solidFill>
                <a:latin typeface="Trebuchet MS"/>
                <a:cs typeface="Trebuchet MS"/>
              </a:defRPr>
            </a:lvl2pPr>
            <a:lvl3pPr>
              <a:defRPr b="0" i="0">
                <a:solidFill>
                  <a:schemeClr val="tx1"/>
                </a:solidFill>
                <a:latin typeface="Trebuchet MS"/>
                <a:cs typeface="Trebuchet MS"/>
              </a:defRPr>
            </a:lvl3pPr>
            <a:lvl4pPr>
              <a:defRPr b="0" i="0">
                <a:solidFill>
                  <a:schemeClr val="tx1"/>
                </a:solidFill>
                <a:latin typeface="Trebuchet MS"/>
                <a:cs typeface="Trebuchet MS"/>
              </a:defRPr>
            </a:lvl4pPr>
            <a:lvl5pPr>
              <a:defRPr b="0" i="0">
                <a:solidFill>
                  <a:schemeClr val="tx1"/>
                </a:solidFill>
                <a:latin typeface="Trebuchet MS"/>
                <a:cs typeface="Trebuchet M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284568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3.jpg"/><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slideLayout" Target="../slideLayouts/slideLayout9.xml"/><Relationship Id="rId7"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slideLayout" Target="../slideLayouts/slideLayout15.xml"/><Relationship Id="rId7" Type="http://schemas.openxmlformats.org/officeDocument/2006/relationships/theme" Target="../theme/theme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slideLayout" Target="../slideLayouts/slideLayout21.xml"/><Relationship Id="rId7" Type="http://schemas.openxmlformats.org/officeDocument/2006/relationships/theme" Target="../theme/theme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slideLayout" Target="../slideLayouts/slideLayout27.xml"/><Relationship Id="rId7" Type="http://schemas.openxmlformats.org/officeDocument/2006/relationships/theme" Target="../theme/theme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r>
              <a:rPr lang="en-GB" smtClean="0"/>
              <a:t>An Introduction to Branding and Marketing June 2016</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96BEF8A5-05F5-4A3F-A4D3-5E337702BAD4}"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78" r:id="rId1"/>
    <p:sldLayoutId id="2147483729" r:id="rId2"/>
  </p:sldLayoutIdLst>
  <p:timing>
    <p:tnLst>
      <p:par>
        <p:cTn id="1" dur="indefinite" restart="never" nodeType="tmRoot"/>
      </p:par>
    </p:tnLst>
  </p:timing>
  <p:hf sldNum="0" hdr="0"/>
  <p:txStyles>
    <p:titleStyle>
      <a:lvl1pPr algn="ctr" defTabSz="457200" rtl="0" eaLnBrk="1" fontAlgn="base" hangingPunct="1">
        <a:spcBef>
          <a:spcPct val="0"/>
        </a:spcBef>
        <a:spcAft>
          <a:spcPct val="0"/>
        </a:spcAft>
        <a:defRPr sz="4400" kern="1200">
          <a:solidFill>
            <a:schemeClr val="tx1"/>
          </a:solidFill>
          <a:latin typeface="+mj-lt"/>
          <a:ea typeface="ＭＳ Ｐゴシック" pitchFamily="1" charset="-128"/>
          <a:cs typeface="+mj-cs"/>
        </a:defRPr>
      </a:lvl1pPr>
      <a:lvl2pPr algn="ctr" defTabSz="457200" rtl="0" eaLnBrk="1" fontAlgn="base" hangingPunct="1">
        <a:spcBef>
          <a:spcPct val="0"/>
        </a:spcBef>
        <a:spcAft>
          <a:spcPct val="0"/>
        </a:spcAft>
        <a:defRPr sz="4400">
          <a:solidFill>
            <a:schemeClr val="tx1"/>
          </a:solidFill>
          <a:latin typeface="Arial"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Arial"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Arial"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Arial"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pitchFamily="1"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1"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lum/>
          </a:blip>
          <a:srcRect/>
          <a:stretch>
            <a:fillRect t="92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r>
              <a:rPr lang="en-GB" smtClean="0"/>
              <a:t>An Introduction to Branding and Marketing June 2016</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96BEF8A5-05F5-4A3F-A4D3-5E337702BAD4}" type="slidenum">
              <a:rPr lang="en-GB"/>
              <a:pPr/>
              <a:t>‹#›</a:t>
            </a:fld>
            <a:endParaRPr lang="en-GB"/>
          </a:p>
        </p:txBody>
      </p:sp>
    </p:spTree>
    <p:extLst>
      <p:ext uri="{BB962C8B-B14F-4D97-AF65-F5344CB8AC3E}">
        <p14:creationId xmlns:p14="http://schemas.microsoft.com/office/powerpoint/2010/main" val="166914618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Lst>
  <p:timing>
    <p:tnLst>
      <p:par>
        <p:cTn id="1" dur="indefinite" restart="never" nodeType="tmRoot"/>
      </p:par>
    </p:tnLst>
  </p:timing>
  <p:hf sldNum="0" hdr="0"/>
  <p:txStyles>
    <p:titleStyle>
      <a:lvl1pPr algn="ctr" defTabSz="457200" rtl="0" eaLnBrk="1" fontAlgn="base" hangingPunct="1">
        <a:spcBef>
          <a:spcPct val="0"/>
        </a:spcBef>
        <a:spcAft>
          <a:spcPct val="0"/>
        </a:spcAft>
        <a:defRPr sz="4400" kern="1200">
          <a:solidFill>
            <a:schemeClr val="tx1"/>
          </a:solidFill>
          <a:latin typeface="+mj-lt"/>
          <a:ea typeface="ＭＳ Ｐゴシック" pitchFamily="1" charset="-128"/>
          <a:cs typeface="+mj-cs"/>
        </a:defRPr>
      </a:lvl1pPr>
      <a:lvl2pPr algn="ctr" defTabSz="457200" rtl="0" eaLnBrk="1" fontAlgn="base" hangingPunct="1">
        <a:spcBef>
          <a:spcPct val="0"/>
        </a:spcBef>
        <a:spcAft>
          <a:spcPct val="0"/>
        </a:spcAft>
        <a:defRPr sz="4400">
          <a:solidFill>
            <a:schemeClr val="tx1"/>
          </a:solidFill>
          <a:latin typeface="Arial"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Arial"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Arial"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Arial"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pitchFamily="1"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1"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t="9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An Introduction to Branding and Marketing June 2016</a:t>
            </a:r>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DBCB0E-AB3E-44DB-9542-71532400646B}" type="slidenum">
              <a:rPr lang="en-GB" smtClean="0"/>
              <a:t>‹#›</a:t>
            </a:fld>
            <a:endParaRPr lang="en-GB"/>
          </a:p>
        </p:txBody>
      </p:sp>
    </p:spTree>
    <p:extLst>
      <p:ext uri="{BB962C8B-B14F-4D97-AF65-F5344CB8AC3E}">
        <p14:creationId xmlns:p14="http://schemas.microsoft.com/office/powerpoint/2010/main" val="939204772"/>
      </p:ext>
    </p:extLst>
  </p:cSld>
  <p:clrMap bg1="lt1" tx1="dk1" bg2="lt2" tx2="dk2" accent1="accent1" accent2="accent2" accent3="accent3" accent4="accent4" accent5="accent5" accent6="accent6" hlink="hlink" folHlink="folHlink"/>
  <p:sldLayoutIdLst>
    <p:sldLayoutId id="2147483684" r:id="rId1"/>
    <p:sldLayoutId id="2147483725" r:id="rId2"/>
    <p:sldLayoutId id="2147483685" r:id="rId3"/>
    <p:sldLayoutId id="2147483686" r:id="rId4"/>
    <p:sldLayoutId id="2147483687" r:id="rId5"/>
    <p:sldLayoutId id="2147483688" r:id="rId6"/>
  </p:sldLayoutIdLst>
  <p:timing>
    <p:tnLst>
      <p:par>
        <p:cTn id="1" dur="indefinite" restart="never" nodeType="tmRoot"/>
      </p:par>
    </p:tnLst>
  </p:timing>
  <p:hf sldNum="0" hdr="0"/>
  <p:txStyles>
    <p:titleStyle>
      <a:lvl1pPr algn="ctr" defTabSz="914400" rtl="0" eaLnBrk="1" latinLnBrk="0" hangingPunct="1">
        <a:spcBef>
          <a:spcPct val="0"/>
        </a:spcBef>
        <a:buNone/>
        <a:defRPr sz="4400" kern="1200">
          <a:solidFill>
            <a:schemeClr val="tx1"/>
          </a:solidFill>
          <a:latin typeface="Trebuchet MS" panose="020B0603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Trebuchet MS" panose="020B0603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t="9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An Introduction to Branding and Marketing June 2016</a:t>
            </a:r>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DBCB0E-AB3E-44DB-9542-71532400646B}" type="slidenum">
              <a:rPr lang="en-GB" smtClean="0"/>
              <a:t>‹#›</a:t>
            </a:fld>
            <a:endParaRPr lang="en-GB"/>
          </a:p>
        </p:txBody>
      </p:sp>
    </p:spTree>
    <p:extLst>
      <p:ext uri="{BB962C8B-B14F-4D97-AF65-F5344CB8AC3E}">
        <p14:creationId xmlns:p14="http://schemas.microsoft.com/office/powerpoint/2010/main" val="4062253534"/>
      </p:ext>
    </p:extLst>
  </p:cSld>
  <p:clrMap bg1="lt1" tx1="dk1" bg2="lt2" tx2="dk2" accent1="accent1" accent2="accent2" accent3="accent3" accent4="accent4" accent5="accent5" accent6="accent6" hlink="hlink" folHlink="folHlink"/>
  <p:sldLayoutIdLst>
    <p:sldLayoutId id="2147483702" r:id="rId1"/>
    <p:sldLayoutId id="2147483726" r:id="rId2"/>
    <p:sldLayoutId id="2147483703" r:id="rId3"/>
    <p:sldLayoutId id="2147483704" r:id="rId4"/>
    <p:sldLayoutId id="2147483705" r:id="rId5"/>
    <p:sldLayoutId id="2147483706" r:id="rId6"/>
  </p:sldLayoutIdLst>
  <p:timing>
    <p:tnLst>
      <p:par>
        <p:cTn id="1" dur="indefinite" restart="never" nodeType="tmRoot"/>
      </p:par>
    </p:tnLst>
  </p:timing>
  <p:hf sldNum="0" hdr="0"/>
  <p:txStyles>
    <p:titleStyle>
      <a:lvl1pPr algn="ctr" defTabSz="914400" rtl="0" eaLnBrk="1" latinLnBrk="0" hangingPunct="1">
        <a:spcBef>
          <a:spcPct val="0"/>
        </a:spcBef>
        <a:buNone/>
        <a:defRPr sz="4400" kern="1200">
          <a:solidFill>
            <a:schemeClr val="tx1"/>
          </a:solidFill>
          <a:latin typeface="Trebuchet MS" panose="020B0603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Trebuchet MS" panose="020B0603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t="9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An Introduction to Branding and Marketing June 2016</a:t>
            </a:r>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DBCB0E-AB3E-44DB-9542-71532400646B}" type="slidenum">
              <a:rPr lang="en-GB" smtClean="0"/>
              <a:t>‹#›</a:t>
            </a:fld>
            <a:endParaRPr lang="en-GB"/>
          </a:p>
        </p:txBody>
      </p:sp>
    </p:spTree>
    <p:extLst>
      <p:ext uri="{BB962C8B-B14F-4D97-AF65-F5344CB8AC3E}">
        <p14:creationId xmlns:p14="http://schemas.microsoft.com/office/powerpoint/2010/main" val="4000634723"/>
      </p:ext>
    </p:extLst>
  </p:cSld>
  <p:clrMap bg1="lt1" tx1="dk1" bg2="lt2" tx2="dk2" accent1="accent1" accent2="accent2" accent3="accent3" accent4="accent4" accent5="accent5" accent6="accent6" hlink="hlink" folHlink="folHlink"/>
  <p:sldLayoutIdLst>
    <p:sldLayoutId id="2147483708" r:id="rId1"/>
    <p:sldLayoutId id="2147483727" r:id="rId2"/>
    <p:sldLayoutId id="2147483709" r:id="rId3"/>
    <p:sldLayoutId id="2147483710" r:id="rId4"/>
    <p:sldLayoutId id="2147483711" r:id="rId5"/>
    <p:sldLayoutId id="2147483712" r:id="rId6"/>
  </p:sldLayoutIdLst>
  <p:timing>
    <p:tnLst>
      <p:par>
        <p:cTn id="1" dur="indefinite" restart="never" nodeType="tmRoot"/>
      </p:par>
    </p:tnLst>
  </p:timing>
  <p:hf sldNum="0" hdr="0"/>
  <p:txStyles>
    <p:titleStyle>
      <a:lvl1pPr algn="ctr" defTabSz="914400" rtl="0" eaLnBrk="1" latinLnBrk="0" hangingPunct="1">
        <a:spcBef>
          <a:spcPct val="0"/>
        </a:spcBef>
        <a:buNone/>
        <a:defRPr sz="4400" kern="1200">
          <a:solidFill>
            <a:schemeClr val="tx1"/>
          </a:solidFill>
          <a:latin typeface="Trebuchet MS" panose="020B0603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Trebuchet MS" panose="020B0603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t="9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An Introduction to Branding and Marketing June 2016</a:t>
            </a:r>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DBCB0E-AB3E-44DB-9542-71532400646B}" type="slidenum">
              <a:rPr lang="en-GB" smtClean="0"/>
              <a:t>‹#›</a:t>
            </a:fld>
            <a:endParaRPr lang="en-GB"/>
          </a:p>
        </p:txBody>
      </p:sp>
    </p:spTree>
    <p:extLst>
      <p:ext uri="{BB962C8B-B14F-4D97-AF65-F5344CB8AC3E}">
        <p14:creationId xmlns:p14="http://schemas.microsoft.com/office/powerpoint/2010/main" val="1713524252"/>
      </p:ext>
    </p:extLst>
  </p:cSld>
  <p:clrMap bg1="lt1" tx1="dk1" bg2="lt2" tx2="dk2" accent1="accent1" accent2="accent2" accent3="accent3" accent4="accent4" accent5="accent5" accent6="accent6" hlink="hlink" folHlink="folHlink"/>
  <p:sldLayoutIdLst>
    <p:sldLayoutId id="2147483714" r:id="rId1"/>
    <p:sldLayoutId id="2147483728" r:id="rId2"/>
    <p:sldLayoutId id="2147483715" r:id="rId3"/>
    <p:sldLayoutId id="2147483716" r:id="rId4"/>
    <p:sldLayoutId id="2147483717" r:id="rId5"/>
    <p:sldLayoutId id="2147483718" r:id="rId6"/>
  </p:sldLayoutIdLst>
  <p:timing>
    <p:tnLst>
      <p:par>
        <p:cTn id="1" dur="indefinite" restart="never" nodeType="tmRoot"/>
      </p:par>
    </p:tnLst>
  </p:timing>
  <p:hf sldNum="0" hdr="0"/>
  <p:txStyles>
    <p:titleStyle>
      <a:lvl1pPr algn="ctr" defTabSz="914400" rtl="0" eaLnBrk="1" latinLnBrk="0" hangingPunct="1">
        <a:spcBef>
          <a:spcPct val="0"/>
        </a:spcBef>
        <a:buNone/>
        <a:defRPr sz="4400" kern="1200">
          <a:solidFill>
            <a:schemeClr val="tx1"/>
          </a:solidFill>
          <a:latin typeface="Trebuchet MS" panose="020B0603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Trebuchet MS" panose="020B0603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4.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5.jpg"/></Relationships>
</file>

<file path=ppt/slides/_rels/slide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8.jpg"/></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9.jpg"/></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3.jpg"/></Relationships>
</file>

<file path=ppt/slides/_rels/slide3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42.jpg"/><Relationship Id="rId4" Type="http://schemas.openxmlformats.org/officeDocument/2006/relationships/image" Target="../media/image44.jpg"/></Relationships>
</file>

<file path=ppt/slides/_rels/slide3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5.jpg"/></Relationships>
</file>

<file path=ppt/slides/_rels/slide3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7.jpg"/></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8.jpg"/></Relationships>
</file>

<file path=ppt/slides/_rels/slide3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hyperlink" Target="mailto:membershipadmin@girlguiding-scot.org.uk" TargetMode="External"/><Relationship Id="rId4" Type="http://schemas.openxmlformats.org/officeDocument/2006/relationships/image" Target="../media/image18.jpg"/></Relationships>
</file>

<file path=ppt/slides/_rels/slide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434" y="223832"/>
            <a:ext cx="8637118" cy="5412693"/>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134" y="114086"/>
            <a:ext cx="2933189" cy="1892135"/>
          </a:xfrm>
          <a:prstGeom prst="rect">
            <a:avLst/>
          </a:prstGeom>
        </p:spPr>
      </p:pic>
      <p:sp>
        <p:nvSpPr>
          <p:cNvPr id="10" name="TextBox 9"/>
          <p:cNvSpPr txBox="1"/>
          <p:nvPr/>
        </p:nvSpPr>
        <p:spPr>
          <a:xfrm>
            <a:off x="1501254" y="2006221"/>
            <a:ext cx="6223379" cy="1446550"/>
          </a:xfrm>
          <a:prstGeom prst="rect">
            <a:avLst/>
          </a:prstGeom>
          <a:noFill/>
        </p:spPr>
        <p:txBody>
          <a:bodyPr wrap="square" rtlCol="0">
            <a:spAutoFit/>
          </a:bodyPr>
          <a:lstStyle/>
          <a:p>
            <a:pPr algn="ctr"/>
            <a:r>
              <a:rPr lang="en-GB" sz="4400" b="1" dirty="0" smtClean="0">
                <a:latin typeface="Trebuchet MS" panose="020B0603020202020204" pitchFamily="34" charset="0"/>
              </a:rPr>
              <a:t>Flexible Guiding Conversation Starters</a:t>
            </a:r>
            <a:endParaRPr lang="en-GB" sz="4400" b="1" dirty="0">
              <a:latin typeface="Trebuchet MS" panose="020B0603020202020204" pitchFamily="34" charset="0"/>
            </a:endParaRPr>
          </a:p>
        </p:txBody>
      </p:sp>
    </p:spTree>
    <p:extLst>
      <p:ext uri="{BB962C8B-B14F-4D97-AF65-F5344CB8AC3E}">
        <p14:creationId xmlns:p14="http://schemas.microsoft.com/office/powerpoint/2010/main" val="182233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 b="7639"/>
          <a:stretch/>
        </p:blipFill>
        <p:spPr>
          <a:xfrm>
            <a:off x="7239000" y="5712998"/>
            <a:ext cx="1590856" cy="949062"/>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020" y="183848"/>
            <a:ext cx="9403020" cy="6674152"/>
          </a:xfrm>
          <a:prstGeom prst="rect">
            <a:avLst/>
          </a:prstGeom>
        </p:spPr>
      </p:pic>
    </p:spTree>
    <p:extLst>
      <p:ext uri="{BB962C8B-B14F-4D97-AF65-F5344CB8AC3E}">
        <p14:creationId xmlns:p14="http://schemas.microsoft.com/office/powerpoint/2010/main" val="1196270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 b="7639"/>
          <a:stretch/>
        </p:blipFill>
        <p:spPr>
          <a:xfrm>
            <a:off x="7239000" y="5712998"/>
            <a:ext cx="1590856" cy="949062"/>
          </a:xfrm>
          <a:prstGeom prst="rect">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b="19163"/>
          <a:stretch/>
        </p:blipFill>
        <p:spPr>
          <a:xfrm>
            <a:off x="0" y="183849"/>
            <a:ext cx="9144000" cy="5246568"/>
          </a:xfrm>
          <a:prstGeom prst="rect">
            <a:avLst/>
          </a:prstGeom>
        </p:spPr>
      </p:pic>
    </p:spTree>
    <p:extLst>
      <p:ext uri="{BB962C8B-B14F-4D97-AF65-F5344CB8AC3E}">
        <p14:creationId xmlns:p14="http://schemas.microsoft.com/office/powerpoint/2010/main" val="30851485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 b="7639"/>
          <a:stretch/>
        </p:blipFill>
        <p:spPr>
          <a:xfrm>
            <a:off x="7239000" y="5712998"/>
            <a:ext cx="1590856" cy="949062"/>
          </a:xfrm>
          <a:prstGeom prst="rect">
            <a:avLst/>
          </a:prstGeom>
        </p:spPr>
      </p:pic>
      <p:pic>
        <p:nvPicPr>
          <p:cNvPr id="5" name="Picture 4"/>
          <p:cNvPicPr>
            <a:picLocks noChangeAspect="1"/>
          </p:cNvPicPr>
          <p:nvPr/>
        </p:nvPicPr>
        <p:blipFill rotWithShape="1">
          <a:blip r:embed="rId4"/>
          <a:srcRect l="50116" t="41021" r="28146" b="27274"/>
          <a:stretch/>
        </p:blipFill>
        <p:spPr>
          <a:xfrm>
            <a:off x="6901259" y="49347"/>
            <a:ext cx="1928597" cy="1523592"/>
          </a:xfrm>
          <a:prstGeom prst="rect">
            <a:avLst/>
          </a:prstGeom>
        </p:spPr>
      </p:pic>
      <p:sp>
        <p:nvSpPr>
          <p:cNvPr id="7" name="TextBox 6"/>
          <p:cNvSpPr txBox="1"/>
          <p:nvPr/>
        </p:nvSpPr>
        <p:spPr>
          <a:xfrm>
            <a:off x="373222" y="226368"/>
            <a:ext cx="8266923" cy="584775"/>
          </a:xfrm>
          <a:prstGeom prst="rect">
            <a:avLst/>
          </a:prstGeom>
          <a:noFill/>
        </p:spPr>
        <p:txBody>
          <a:bodyPr wrap="square" rtlCol="0">
            <a:spAutoFit/>
          </a:bodyPr>
          <a:lstStyle/>
          <a:p>
            <a:r>
              <a:rPr lang="en-GB" sz="3200" b="1" dirty="0" smtClean="0">
                <a:latin typeface="Trebuchet MS" panose="020B0603020202020204" pitchFamily="34" charset="0"/>
              </a:rPr>
              <a:t>Key points…</a:t>
            </a:r>
            <a:endParaRPr lang="en-GB" sz="3200" b="1" dirty="0">
              <a:latin typeface="Trebuchet MS" panose="020B0603020202020204" pitchFamily="34" charset="0"/>
            </a:endParaRPr>
          </a:p>
        </p:txBody>
      </p:sp>
      <p:sp>
        <p:nvSpPr>
          <p:cNvPr id="8" name="TextBox 7"/>
          <p:cNvSpPr txBox="1"/>
          <p:nvPr/>
        </p:nvSpPr>
        <p:spPr>
          <a:xfrm>
            <a:off x="373223" y="801971"/>
            <a:ext cx="8266923" cy="5293757"/>
          </a:xfrm>
          <a:prstGeom prst="rect">
            <a:avLst/>
          </a:prstGeom>
          <a:noFill/>
        </p:spPr>
        <p:txBody>
          <a:bodyPr wrap="square" rtlCol="0">
            <a:spAutoFit/>
          </a:bodyPr>
          <a:lstStyle/>
          <a:p>
            <a:pPr marL="285750" indent="-285750">
              <a:buFont typeface="Arial" panose="020B0604020202020204" pitchFamily="34" charset="0"/>
              <a:buChar char="•"/>
            </a:pPr>
            <a:r>
              <a:rPr lang="en-GB" sz="2000" dirty="0" smtClean="0">
                <a:latin typeface="Trebuchet MS" panose="020B0603020202020204" pitchFamily="34" charset="0"/>
              </a:rPr>
              <a:t>Girlguiding </a:t>
            </a:r>
            <a:r>
              <a:rPr lang="en-GB" sz="2000" dirty="0" smtClean="0">
                <a:solidFill>
                  <a:srgbClr val="EC008C"/>
                </a:solidFill>
                <a:latin typeface="Trebuchet MS" panose="020B0603020202020204" pitchFamily="34" charset="0"/>
              </a:rPr>
              <a:t>suggests </a:t>
            </a:r>
            <a:r>
              <a:rPr lang="en-GB" sz="2000" dirty="0" smtClean="0">
                <a:latin typeface="Trebuchet MS" panose="020B0603020202020204" pitchFamily="34" charset="0"/>
              </a:rPr>
              <a:t>minimum unit sizes for each age </a:t>
            </a:r>
          </a:p>
          <a:p>
            <a:r>
              <a:rPr lang="en-GB" sz="2000" dirty="0">
                <a:latin typeface="Trebuchet MS" panose="020B0603020202020204" pitchFamily="34" charset="0"/>
              </a:rPr>
              <a:t> </a:t>
            </a:r>
            <a:r>
              <a:rPr lang="en-GB" sz="2000" dirty="0" smtClean="0">
                <a:latin typeface="Trebuchet MS" panose="020B0603020202020204" pitchFamily="34" charset="0"/>
              </a:rPr>
              <a:t>   group:</a:t>
            </a:r>
          </a:p>
          <a:p>
            <a:pPr lvl="1"/>
            <a:r>
              <a:rPr lang="en-GB" sz="2000" dirty="0" smtClean="0">
                <a:latin typeface="Trebuchet MS" panose="020B0603020202020204" pitchFamily="34" charset="0"/>
              </a:rPr>
              <a:t>	</a:t>
            </a:r>
            <a:r>
              <a:rPr lang="en-GB" sz="2000" dirty="0" smtClean="0">
                <a:solidFill>
                  <a:srgbClr val="FF0000"/>
                </a:solidFill>
                <a:latin typeface="Trebuchet MS" panose="020B0603020202020204" pitchFamily="34" charset="0"/>
              </a:rPr>
              <a:t>Rainbows</a:t>
            </a:r>
            <a:r>
              <a:rPr lang="en-GB" sz="2000" dirty="0" smtClean="0">
                <a:latin typeface="Trebuchet MS" panose="020B0603020202020204" pitchFamily="34" charset="0"/>
              </a:rPr>
              <a:t>: 5  </a:t>
            </a:r>
            <a:r>
              <a:rPr lang="en-GB" sz="2000" dirty="0" smtClean="0">
                <a:solidFill>
                  <a:schemeClr val="accent5">
                    <a:lumMod val="75000"/>
                  </a:schemeClr>
                </a:solidFill>
                <a:latin typeface="Trebuchet MS" panose="020B0603020202020204" pitchFamily="34" charset="0"/>
              </a:rPr>
              <a:t>Brownies</a:t>
            </a:r>
            <a:r>
              <a:rPr lang="en-GB" sz="2000" dirty="0" smtClean="0">
                <a:latin typeface="Trebuchet MS" panose="020B0603020202020204" pitchFamily="34" charset="0"/>
              </a:rPr>
              <a:t>: 12  </a:t>
            </a:r>
            <a:r>
              <a:rPr lang="en-GB" sz="2000" dirty="0" smtClean="0">
                <a:solidFill>
                  <a:srgbClr val="0070C0"/>
                </a:solidFill>
                <a:latin typeface="Trebuchet MS" panose="020B0603020202020204" pitchFamily="34" charset="0"/>
              </a:rPr>
              <a:t>Guides</a:t>
            </a:r>
            <a:r>
              <a:rPr lang="en-GB" sz="2000" dirty="0" smtClean="0">
                <a:latin typeface="Trebuchet MS" panose="020B0603020202020204" pitchFamily="34" charset="0"/>
              </a:rPr>
              <a:t>: 12 </a:t>
            </a:r>
            <a:r>
              <a:rPr lang="en-GB" sz="2000" dirty="0" smtClean="0">
                <a:solidFill>
                  <a:srgbClr val="009DAD"/>
                </a:solidFill>
                <a:latin typeface="Trebuchet MS" panose="020B0603020202020204" pitchFamily="34" charset="0"/>
              </a:rPr>
              <a:t>Rangers</a:t>
            </a:r>
            <a:r>
              <a:rPr lang="en-GB" sz="2000" dirty="0" smtClean="0">
                <a:latin typeface="Trebuchet MS" panose="020B0603020202020204" pitchFamily="34" charset="0"/>
              </a:rPr>
              <a:t>: 5</a:t>
            </a:r>
          </a:p>
          <a:p>
            <a:pPr lvl="1"/>
            <a:endParaRPr lang="en-GB" sz="2000" dirty="0" smtClean="0">
              <a:latin typeface="Trebuchet MS" panose="020B0603020202020204" pitchFamily="34" charset="0"/>
            </a:endParaRPr>
          </a:p>
          <a:p>
            <a:pPr marL="342900" indent="-342900">
              <a:buFont typeface="Arial" panose="020B0604020202020204" pitchFamily="34" charset="0"/>
              <a:buChar char="•"/>
            </a:pPr>
            <a:r>
              <a:rPr lang="en-GB" sz="2000" dirty="0" smtClean="0">
                <a:latin typeface="Trebuchet MS" panose="020B0603020202020204" pitchFamily="34" charset="0"/>
              </a:rPr>
              <a:t>You don’t have to wait until you reach these numbers before getting started if you’re confident you can grow the unit over time</a:t>
            </a:r>
          </a:p>
          <a:p>
            <a:pPr marL="342900" indent="-342900">
              <a:buFont typeface="Arial" panose="020B0604020202020204" pitchFamily="34" charset="0"/>
              <a:buChar char="•"/>
            </a:pPr>
            <a:endParaRPr lang="en-GB" sz="2000" dirty="0">
              <a:latin typeface="Trebuchet MS" panose="020B0603020202020204" pitchFamily="34" charset="0"/>
            </a:endParaRPr>
          </a:p>
          <a:p>
            <a:pPr marL="342900" indent="-342900">
              <a:buFont typeface="Arial" panose="020B0604020202020204" pitchFamily="34" charset="0"/>
              <a:buChar char="•"/>
            </a:pPr>
            <a:r>
              <a:rPr lang="en-GB" sz="2000" dirty="0" smtClean="0">
                <a:latin typeface="Trebuchet MS" panose="020B0603020202020204" pitchFamily="34" charset="0"/>
              </a:rPr>
              <a:t>Tasters are a great way to test the water </a:t>
            </a:r>
          </a:p>
          <a:p>
            <a:pPr marL="342900" indent="-342900">
              <a:buFont typeface="Arial" panose="020B0604020202020204" pitchFamily="34" charset="0"/>
              <a:buChar char="•"/>
            </a:pPr>
            <a:endParaRPr lang="en-GB" sz="2000" dirty="0">
              <a:latin typeface="Trebuchet MS" panose="020B0603020202020204" pitchFamily="34" charset="0"/>
            </a:endParaRPr>
          </a:p>
          <a:p>
            <a:pPr marL="342900" indent="-342900">
              <a:buFont typeface="Arial" panose="020B0604020202020204" pitchFamily="34" charset="0"/>
              <a:buChar char="•"/>
            </a:pPr>
            <a:r>
              <a:rPr lang="en-GB" sz="2000" dirty="0" smtClean="0">
                <a:latin typeface="Trebuchet MS" panose="020B0603020202020204" pitchFamily="34" charset="0"/>
              </a:rPr>
              <a:t>Joint units can be a good first step where numbers are limited – the programme lends itself to this way of working </a:t>
            </a:r>
          </a:p>
          <a:p>
            <a:pPr marL="342900" indent="-342900">
              <a:buFont typeface="Arial" panose="020B0604020202020204" pitchFamily="34" charset="0"/>
              <a:buChar char="•"/>
            </a:pPr>
            <a:endParaRPr lang="en-GB" sz="2000" dirty="0">
              <a:latin typeface="Trebuchet MS" panose="020B0603020202020204" pitchFamily="34" charset="0"/>
            </a:endParaRPr>
          </a:p>
          <a:p>
            <a:pPr marL="342900" indent="-342900">
              <a:buFont typeface="Arial" panose="020B0604020202020204" pitchFamily="34" charset="0"/>
              <a:buChar char="•"/>
            </a:pPr>
            <a:r>
              <a:rPr lang="en-GB" sz="2000" dirty="0" smtClean="0">
                <a:latin typeface="Trebuchet MS" panose="020B0603020202020204" pitchFamily="34" charset="0"/>
              </a:rPr>
              <a:t>Once you’re up and running, bring a friend activities can help to build the unit up. Free recruitment materials are available from Scottish Headquarters to help spread the word. </a:t>
            </a:r>
          </a:p>
          <a:p>
            <a:pPr marL="342900" indent="-342900">
              <a:buFont typeface="Arial" panose="020B0604020202020204" pitchFamily="34" charset="0"/>
              <a:buChar char="•"/>
            </a:pPr>
            <a:endParaRPr lang="en-GB" sz="2000" dirty="0" smtClean="0">
              <a:latin typeface="Trebuchet MS" panose="020B0603020202020204" pitchFamily="34" charset="0"/>
            </a:endParaRPr>
          </a:p>
          <a:p>
            <a:pPr marL="285750" indent="-285750">
              <a:buFont typeface="Arial" panose="020B0604020202020204" pitchFamily="34" charset="0"/>
              <a:buChar char="•"/>
            </a:pPr>
            <a:endParaRPr lang="en-GB" dirty="0" smtClean="0">
              <a:latin typeface="Trebuchet MS" panose="020B0603020202020204" pitchFamily="34" charset="0"/>
            </a:endParaRPr>
          </a:p>
        </p:txBody>
      </p:sp>
    </p:spTree>
    <p:extLst>
      <p:ext uri="{BB962C8B-B14F-4D97-AF65-F5344CB8AC3E}">
        <p14:creationId xmlns:p14="http://schemas.microsoft.com/office/powerpoint/2010/main" val="31035548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 b="7639"/>
          <a:stretch/>
        </p:blipFill>
        <p:spPr>
          <a:xfrm>
            <a:off x="7239000" y="5712998"/>
            <a:ext cx="1590856" cy="949062"/>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020" y="183848"/>
            <a:ext cx="9403020" cy="6674152"/>
          </a:xfrm>
          <a:prstGeom prst="rect">
            <a:avLst/>
          </a:prstGeom>
        </p:spPr>
      </p:pic>
    </p:spTree>
    <p:extLst>
      <p:ext uri="{BB962C8B-B14F-4D97-AF65-F5344CB8AC3E}">
        <p14:creationId xmlns:p14="http://schemas.microsoft.com/office/powerpoint/2010/main" val="15983206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 b="7639"/>
          <a:stretch/>
        </p:blipFill>
        <p:spPr>
          <a:xfrm>
            <a:off x="7239000" y="5712998"/>
            <a:ext cx="1590856" cy="949062"/>
          </a:xfrm>
          <a:prstGeom prst="rect">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b="18013"/>
          <a:stretch/>
        </p:blipFill>
        <p:spPr>
          <a:xfrm>
            <a:off x="0" y="183848"/>
            <a:ext cx="9144000" cy="5321213"/>
          </a:xfrm>
          <a:prstGeom prst="rect">
            <a:avLst/>
          </a:prstGeom>
        </p:spPr>
      </p:pic>
    </p:spTree>
    <p:extLst>
      <p:ext uri="{BB962C8B-B14F-4D97-AF65-F5344CB8AC3E}">
        <p14:creationId xmlns:p14="http://schemas.microsoft.com/office/powerpoint/2010/main" val="6087274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 b="7639"/>
          <a:stretch/>
        </p:blipFill>
        <p:spPr>
          <a:xfrm>
            <a:off x="7239000" y="5712998"/>
            <a:ext cx="1590856" cy="949062"/>
          </a:xfrm>
          <a:prstGeom prst="rect">
            <a:avLst/>
          </a:prstGeom>
        </p:spPr>
      </p:pic>
      <p:pic>
        <p:nvPicPr>
          <p:cNvPr id="5" name="Picture 4"/>
          <p:cNvPicPr>
            <a:picLocks noChangeAspect="1"/>
          </p:cNvPicPr>
          <p:nvPr/>
        </p:nvPicPr>
        <p:blipFill rotWithShape="1">
          <a:blip r:embed="rId4"/>
          <a:srcRect l="50116" t="41021" r="28146" b="27274"/>
          <a:stretch/>
        </p:blipFill>
        <p:spPr>
          <a:xfrm>
            <a:off x="6901259" y="233226"/>
            <a:ext cx="1928597" cy="1523592"/>
          </a:xfrm>
          <a:prstGeom prst="rect">
            <a:avLst/>
          </a:prstGeom>
        </p:spPr>
      </p:pic>
      <p:sp>
        <p:nvSpPr>
          <p:cNvPr id="7" name="TextBox 6"/>
          <p:cNvSpPr txBox="1"/>
          <p:nvPr/>
        </p:nvSpPr>
        <p:spPr>
          <a:xfrm>
            <a:off x="373222" y="248057"/>
            <a:ext cx="8266923" cy="584775"/>
          </a:xfrm>
          <a:prstGeom prst="rect">
            <a:avLst/>
          </a:prstGeom>
          <a:noFill/>
        </p:spPr>
        <p:txBody>
          <a:bodyPr wrap="square" rtlCol="0">
            <a:spAutoFit/>
          </a:bodyPr>
          <a:lstStyle/>
          <a:p>
            <a:r>
              <a:rPr lang="en-GB" sz="3200" b="1" dirty="0" smtClean="0">
                <a:latin typeface="Trebuchet MS" panose="020B0603020202020204" pitchFamily="34" charset="0"/>
              </a:rPr>
              <a:t>Key points…</a:t>
            </a:r>
            <a:endParaRPr lang="en-GB" sz="3200" b="1" dirty="0">
              <a:latin typeface="Trebuchet MS" panose="020B0603020202020204" pitchFamily="34" charset="0"/>
            </a:endParaRPr>
          </a:p>
        </p:txBody>
      </p:sp>
      <p:sp>
        <p:nvSpPr>
          <p:cNvPr id="8" name="TextBox 7"/>
          <p:cNvSpPr txBox="1"/>
          <p:nvPr/>
        </p:nvSpPr>
        <p:spPr>
          <a:xfrm>
            <a:off x="373223" y="1004082"/>
            <a:ext cx="8266923" cy="5909310"/>
          </a:xfrm>
          <a:prstGeom prst="rect">
            <a:avLst/>
          </a:prstGeom>
          <a:noFill/>
        </p:spPr>
        <p:txBody>
          <a:bodyPr wrap="square" rtlCol="0">
            <a:spAutoFit/>
          </a:bodyPr>
          <a:lstStyle/>
          <a:p>
            <a:pPr marL="285750" indent="-285750">
              <a:buFont typeface="Arial" panose="020B0604020202020204" pitchFamily="34" charset="0"/>
              <a:buChar char="•"/>
            </a:pPr>
            <a:r>
              <a:rPr lang="en-GB" dirty="0" smtClean="0">
                <a:latin typeface="Trebuchet MS" panose="020B0603020202020204" pitchFamily="34" charset="0"/>
              </a:rPr>
              <a:t>Society is changing - We </a:t>
            </a:r>
            <a:r>
              <a:rPr lang="en-GB" dirty="0">
                <a:latin typeface="Trebuchet MS" panose="020B0603020202020204" pitchFamily="34" charset="0"/>
              </a:rPr>
              <a:t>need more volunteers to deliver </a:t>
            </a:r>
            <a:endParaRPr lang="en-GB" dirty="0" smtClean="0">
              <a:latin typeface="Trebuchet MS" panose="020B0603020202020204" pitchFamily="34" charset="0"/>
            </a:endParaRPr>
          </a:p>
          <a:p>
            <a:r>
              <a:rPr lang="en-GB" dirty="0">
                <a:latin typeface="Trebuchet MS" panose="020B0603020202020204" pitchFamily="34" charset="0"/>
              </a:rPr>
              <a:t> </a:t>
            </a:r>
            <a:r>
              <a:rPr lang="en-GB" dirty="0" smtClean="0">
                <a:latin typeface="Trebuchet MS" panose="020B0603020202020204" pitchFamily="34" charset="0"/>
              </a:rPr>
              <a:t>   the </a:t>
            </a:r>
            <a:r>
              <a:rPr lang="en-GB" dirty="0">
                <a:latin typeface="Trebuchet MS" panose="020B0603020202020204" pitchFamily="34" charset="0"/>
              </a:rPr>
              <a:t>same number of volunteering hours </a:t>
            </a:r>
          </a:p>
          <a:p>
            <a:pPr marL="285750" indent="-285750">
              <a:buFont typeface="Arial" panose="020B0604020202020204" pitchFamily="34" charset="0"/>
              <a:buChar char="•"/>
            </a:pPr>
            <a:endParaRPr lang="en-GB" dirty="0" smtClean="0">
              <a:latin typeface="Trebuchet MS" panose="020B0603020202020204" pitchFamily="34" charset="0"/>
            </a:endParaRPr>
          </a:p>
          <a:p>
            <a:pPr marL="285750" indent="-285750">
              <a:buFont typeface="Arial" panose="020B0604020202020204" pitchFamily="34" charset="0"/>
              <a:buChar char="•"/>
            </a:pPr>
            <a:r>
              <a:rPr lang="en-GB" dirty="0" smtClean="0">
                <a:latin typeface="Trebuchet MS" panose="020B0603020202020204" pitchFamily="34" charset="0"/>
              </a:rPr>
              <a:t>Being flexible about the type of roles we offer and the time </a:t>
            </a:r>
          </a:p>
          <a:p>
            <a:r>
              <a:rPr lang="en-GB" dirty="0">
                <a:latin typeface="Trebuchet MS" panose="020B0603020202020204" pitchFamily="34" charset="0"/>
              </a:rPr>
              <a:t> </a:t>
            </a:r>
            <a:r>
              <a:rPr lang="en-GB" dirty="0" smtClean="0">
                <a:latin typeface="Trebuchet MS" panose="020B0603020202020204" pitchFamily="34" charset="0"/>
              </a:rPr>
              <a:t>   commitment we expect will allow us to attract more adult members</a:t>
            </a:r>
          </a:p>
          <a:p>
            <a:endParaRPr lang="en-GB" dirty="0">
              <a:latin typeface="Trebuchet MS" panose="020B0603020202020204" pitchFamily="34" charset="0"/>
            </a:endParaRPr>
          </a:p>
          <a:p>
            <a:pPr marL="285750" indent="-285750">
              <a:buFont typeface="Arial" panose="020B0604020202020204" pitchFamily="34" charset="0"/>
              <a:buChar char="•"/>
            </a:pPr>
            <a:r>
              <a:rPr lang="en-GB" dirty="0" smtClean="0">
                <a:latin typeface="Trebuchet MS" panose="020B0603020202020204" pitchFamily="34" charset="0"/>
              </a:rPr>
              <a:t>Try to put yourself in a parent’s shoes – what might they imagine volunteering involves?  </a:t>
            </a:r>
          </a:p>
          <a:p>
            <a:endParaRPr lang="en-GB" dirty="0">
              <a:latin typeface="Trebuchet MS" panose="020B0603020202020204" pitchFamily="34" charset="0"/>
            </a:endParaRPr>
          </a:p>
          <a:p>
            <a:pPr marL="285750" indent="-285750">
              <a:buFont typeface="Arial" panose="020B0604020202020204" pitchFamily="34" charset="0"/>
              <a:buChar char="•"/>
            </a:pPr>
            <a:r>
              <a:rPr lang="en-GB" dirty="0" smtClean="0">
                <a:latin typeface="Trebuchet MS" panose="020B0603020202020204" pitchFamily="34" charset="0"/>
              </a:rPr>
              <a:t>An open-ended commitment will put many people off. Why not ask parents to try volunteering for 4-6 weeks to see whether they like it? </a:t>
            </a:r>
          </a:p>
          <a:p>
            <a:pPr marL="285750" indent="-285750">
              <a:buFont typeface="Arial" panose="020B0604020202020204" pitchFamily="34" charset="0"/>
              <a:buChar char="•"/>
            </a:pPr>
            <a:endParaRPr lang="en-GB" dirty="0">
              <a:latin typeface="Trebuchet MS" panose="020B0603020202020204" pitchFamily="34" charset="0"/>
            </a:endParaRPr>
          </a:p>
          <a:p>
            <a:pPr marL="285750" indent="-285750">
              <a:buFont typeface="Arial" panose="020B0604020202020204" pitchFamily="34" charset="0"/>
              <a:buChar char="•"/>
            </a:pPr>
            <a:r>
              <a:rPr lang="en-GB" dirty="0" smtClean="0">
                <a:latin typeface="Trebuchet MS" panose="020B0603020202020204" pitchFamily="34" charset="0"/>
              </a:rPr>
              <a:t>Offer a range of ways to get involved, in and out of the meeting place </a:t>
            </a:r>
          </a:p>
          <a:p>
            <a:pPr marL="285750" indent="-285750">
              <a:buFont typeface="Arial" panose="020B0604020202020204" pitchFamily="34" charset="0"/>
              <a:buChar char="•"/>
            </a:pPr>
            <a:endParaRPr lang="en-GB" sz="1400" dirty="0">
              <a:latin typeface="Trebuchet MS" panose="020B0603020202020204" pitchFamily="34" charset="0"/>
            </a:endParaRPr>
          </a:p>
          <a:p>
            <a:pPr marL="285750" indent="-285750">
              <a:buFont typeface="Arial" panose="020B0604020202020204" pitchFamily="34" charset="0"/>
              <a:buChar char="•"/>
            </a:pPr>
            <a:r>
              <a:rPr lang="en-GB" dirty="0" smtClean="0">
                <a:latin typeface="Trebuchet MS" panose="020B0603020202020204" pitchFamily="34" charset="0"/>
              </a:rPr>
              <a:t>We often forget to mention that we’re a membership organisation when talking about volunteering. Share what you get out of volunteering in terms of fun, friendship and wider membership benefits. </a:t>
            </a:r>
          </a:p>
          <a:p>
            <a:pPr marL="285750" indent="-285750">
              <a:buFont typeface="Arial" panose="020B0604020202020204" pitchFamily="34" charset="0"/>
              <a:buChar char="•"/>
            </a:pPr>
            <a:endParaRPr lang="en-GB" dirty="0">
              <a:latin typeface="Trebuchet MS" panose="020B0603020202020204" pitchFamily="34" charset="0"/>
            </a:endParaRPr>
          </a:p>
          <a:p>
            <a:pPr marL="285750" indent="-285750">
              <a:buFont typeface="Arial" panose="020B0604020202020204" pitchFamily="34" charset="0"/>
              <a:buChar char="•"/>
            </a:pPr>
            <a:endParaRPr lang="en-GB" dirty="0" smtClean="0">
              <a:latin typeface="Trebuchet MS" panose="020B0603020202020204" pitchFamily="34" charset="0"/>
            </a:endParaRPr>
          </a:p>
          <a:p>
            <a:pPr marL="285750" indent="-285750">
              <a:buFont typeface="Arial" panose="020B0604020202020204" pitchFamily="34" charset="0"/>
              <a:buChar char="•"/>
            </a:pPr>
            <a:endParaRPr lang="en-GB" dirty="0">
              <a:latin typeface="Trebuchet MS" panose="020B0603020202020204" pitchFamily="34" charset="0"/>
            </a:endParaRPr>
          </a:p>
          <a:p>
            <a:pPr marL="285750" indent="-285750">
              <a:buFont typeface="Arial" panose="020B0604020202020204" pitchFamily="34" charset="0"/>
              <a:buChar char="•"/>
            </a:pPr>
            <a:endParaRPr lang="en-GB" dirty="0" smtClean="0">
              <a:latin typeface="Trebuchet MS" panose="020B0603020202020204" pitchFamily="34" charset="0"/>
            </a:endParaRPr>
          </a:p>
        </p:txBody>
      </p:sp>
    </p:spTree>
    <p:extLst>
      <p:ext uri="{BB962C8B-B14F-4D97-AF65-F5344CB8AC3E}">
        <p14:creationId xmlns:p14="http://schemas.microsoft.com/office/powerpoint/2010/main" val="42309324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 b="7639"/>
          <a:stretch/>
        </p:blipFill>
        <p:spPr>
          <a:xfrm>
            <a:off x="7239000" y="5712998"/>
            <a:ext cx="1590856" cy="949062"/>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020" y="183848"/>
            <a:ext cx="9403020" cy="6674152"/>
          </a:xfrm>
          <a:prstGeom prst="rect">
            <a:avLst/>
          </a:prstGeom>
        </p:spPr>
      </p:pic>
    </p:spTree>
    <p:extLst>
      <p:ext uri="{BB962C8B-B14F-4D97-AF65-F5344CB8AC3E}">
        <p14:creationId xmlns:p14="http://schemas.microsoft.com/office/powerpoint/2010/main" val="31934809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 b="7639"/>
          <a:stretch/>
        </p:blipFill>
        <p:spPr>
          <a:xfrm>
            <a:off x="7239000" y="5712998"/>
            <a:ext cx="1590856" cy="949062"/>
          </a:xfrm>
          <a:prstGeom prst="rect">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b="22900"/>
          <a:stretch/>
        </p:blipFill>
        <p:spPr>
          <a:xfrm>
            <a:off x="0" y="183849"/>
            <a:ext cx="9144000" cy="5003972"/>
          </a:xfrm>
          <a:prstGeom prst="rect">
            <a:avLst/>
          </a:prstGeom>
        </p:spPr>
      </p:pic>
    </p:spTree>
    <p:extLst>
      <p:ext uri="{BB962C8B-B14F-4D97-AF65-F5344CB8AC3E}">
        <p14:creationId xmlns:p14="http://schemas.microsoft.com/office/powerpoint/2010/main" val="41421647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 b="7639"/>
          <a:stretch/>
        </p:blipFill>
        <p:spPr>
          <a:xfrm>
            <a:off x="7239000" y="5712998"/>
            <a:ext cx="1590856" cy="949062"/>
          </a:xfrm>
          <a:prstGeom prst="rect">
            <a:avLst/>
          </a:prstGeom>
        </p:spPr>
      </p:pic>
      <p:pic>
        <p:nvPicPr>
          <p:cNvPr id="5" name="Picture 4"/>
          <p:cNvPicPr>
            <a:picLocks noChangeAspect="1"/>
          </p:cNvPicPr>
          <p:nvPr/>
        </p:nvPicPr>
        <p:blipFill rotWithShape="1">
          <a:blip r:embed="rId4"/>
          <a:srcRect l="50116" t="41021" r="28146" b="27274"/>
          <a:stretch/>
        </p:blipFill>
        <p:spPr>
          <a:xfrm>
            <a:off x="6901259" y="233226"/>
            <a:ext cx="1928597" cy="1523592"/>
          </a:xfrm>
          <a:prstGeom prst="rect">
            <a:avLst/>
          </a:prstGeom>
        </p:spPr>
      </p:pic>
      <p:sp>
        <p:nvSpPr>
          <p:cNvPr id="7" name="TextBox 6"/>
          <p:cNvSpPr txBox="1"/>
          <p:nvPr/>
        </p:nvSpPr>
        <p:spPr>
          <a:xfrm>
            <a:off x="373224" y="410247"/>
            <a:ext cx="8266923" cy="584775"/>
          </a:xfrm>
          <a:prstGeom prst="rect">
            <a:avLst/>
          </a:prstGeom>
          <a:noFill/>
        </p:spPr>
        <p:txBody>
          <a:bodyPr wrap="square" rtlCol="0">
            <a:spAutoFit/>
          </a:bodyPr>
          <a:lstStyle/>
          <a:p>
            <a:r>
              <a:rPr lang="en-GB" sz="3200" b="1" dirty="0" smtClean="0">
                <a:latin typeface="Trebuchet MS" panose="020B0603020202020204" pitchFamily="34" charset="0"/>
              </a:rPr>
              <a:t>Key points…</a:t>
            </a:r>
            <a:endParaRPr lang="en-GB" sz="3200" b="1" dirty="0">
              <a:latin typeface="Trebuchet MS" panose="020B0603020202020204" pitchFamily="34" charset="0"/>
            </a:endParaRPr>
          </a:p>
        </p:txBody>
      </p:sp>
      <p:sp>
        <p:nvSpPr>
          <p:cNvPr id="8" name="TextBox 7"/>
          <p:cNvSpPr txBox="1"/>
          <p:nvPr/>
        </p:nvSpPr>
        <p:spPr>
          <a:xfrm>
            <a:off x="373223" y="1172043"/>
            <a:ext cx="8266923" cy="6186309"/>
          </a:xfrm>
          <a:prstGeom prst="rect">
            <a:avLst/>
          </a:prstGeom>
          <a:noFill/>
        </p:spPr>
        <p:txBody>
          <a:bodyPr wrap="square" rtlCol="0">
            <a:spAutoFit/>
          </a:bodyPr>
          <a:lstStyle/>
          <a:p>
            <a:pPr marL="285750" indent="-285750">
              <a:buFont typeface="Arial" panose="020B0604020202020204" pitchFamily="34" charset="0"/>
              <a:buChar char="•"/>
            </a:pPr>
            <a:r>
              <a:rPr lang="en-GB" dirty="0" smtClean="0">
                <a:latin typeface="Trebuchet MS" panose="020B0603020202020204" pitchFamily="34" charset="0"/>
              </a:rPr>
              <a:t>Without adult support, guiding can’t happen. Being flexible </a:t>
            </a:r>
          </a:p>
          <a:p>
            <a:r>
              <a:rPr lang="en-GB" dirty="0">
                <a:latin typeface="Trebuchet MS" panose="020B0603020202020204" pitchFamily="34" charset="0"/>
              </a:rPr>
              <a:t> </a:t>
            </a:r>
            <a:r>
              <a:rPr lang="en-GB" dirty="0" smtClean="0">
                <a:latin typeface="Trebuchet MS" panose="020B0603020202020204" pitchFamily="34" charset="0"/>
              </a:rPr>
              <a:t>   will make our volunteering offer more attractive</a:t>
            </a:r>
          </a:p>
          <a:p>
            <a:pPr marL="285750" indent="-285750">
              <a:buFont typeface="Arial" panose="020B0604020202020204" pitchFamily="34" charset="0"/>
              <a:buChar char="•"/>
            </a:pPr>
            <a:endParaRPr lang="en-GB" dirty="0">
              <a:latin typeface="Trebuchet MS" panose="020B0603020202020204" pitchFamily="34" charset="0"/>
            </a:endParaRPr>
          </a:p>
          <a:p>
            <a:pPr marL="285750" indent="-285750">
              <a:buFont typeface="Arial" panose="020B0604020202020204" pitchFamily="34" charset="0"/>
              <a:buChar char="•"/>
            </a:pPr>
            <a:r>
              <a:rPr lang="en-GB" dirty="0">
                <a:latin typeface="Trebuchet MS" panose="020B0603020202020204" pitchFamily="34" charset="0"/>
              </a:rPr>
              <a:t>Adults </a:t>
            </a:r>
            <a:r>
              <a:rPr lang="en-GB" dirty="0" smtClean="0">
                <a:latin typeface="Trebuchet MS" panose="020B0603020202020204" pitchFamily="34" charset="0"/>
              </a:rPr>
              <a:t>with work and family commitments might find a weekly commitment daunting. Monthly volunteering could feel like a more manageable prospect. </a:t>
            </a:r>
          </a:p>
          <a:p>
            <a:endParaRPr lang="en-GB" dirty="0" smtClean="0">
              <a:latin typeface="Trebuchet MS" panose="020B0603020202020204" pitchFamily="34" charset="0"/>
            </a:endParaRPr>
          </a:p>
          <a:p>
            <a:pPr marL="285750" indent="-285750">
              <a:buFont typeface="Arial" panose="020B0604020202020204" pitchFamily="34" charset="0"/>
              <a:buChar char="•"/>
            </a:pPr>
            <a:r>
              <a:rPr lang="en-GB" dirty="0">
                <a:latin typeface="Trebuchet MS" panose="020B0603020202020204" pitchFamily="34" charset="0"/>
              </a:rPr>
              <a:t>Weekend units can </a:t>
            </a:r>
            <a:r>
              <a:rPr lang="en-GB" dirty="0" smtClean="0">
                <a:latin typeface="Trebuchet MS" panose="020B0603020202020204" pitchFamily="34" charset="0"/>
              </a:rPr>
              <a:t>also be </a:t>
            </a:r>
            <a:r>
              <a:rPr lang="en-GB" dirty="0">
                <a:latin typeface="Trebuchet MS" panose="020B0603020202020204" pitchFamily="34" charset="0"/>
              </a:rPr>
              <a:t>attractive to those who work during the week </a:t>
            </a:r>
          </a:p>
          <a:p>
            <a:pPr marL="285750" indent="-285750">
              <a:buFont typeface="Arial" panose="020B0604020202020204" pitchFamily="34" charset="0"/>
              <a:buChar char="•"/>
            </a:pPr>
            <a:endParaRPr lang="en-GB" dirty="0">
              <a:latin typeface="Trebuchet MS" panose="020B0603020202020204" pitchFamily="34" charset="0"/>
            </a:endParaRPr>
          </a:p>
          <a:p>
            <a:pPr marL="285750" indent="-285750">
              <a:buFont typeface="Arial" panose="020B0604020202020204" pitchFamily="34" charset="0"/>
              <a:buChar char="•"/>
            </a:pPr>
            <a:r>
              <a:rPr lang="en-GB" dirty="0" smtClean="0">
                <a:latin typeface="Trebuchet MS" panose="020B0603020202020204" pitchFamily="34" charset="0"/>
              </a:rPr>
              <a:t>If you can get adults to help less frequently, you could create a leader rota or the unit could meet less frequently, for longer sessions</a:t>
            </a:r>
          </a:p>
          <a:p>
            <a:pPr marL="285750" indent="-285750">
              <a:buFont typeface="Arial" panose="020B0604020202020204" pitchFamily="34" charset="0"/>
              <a:buChar char="•"/>
            </a:pPr>
            <a:endParaRPr lang="en-GB" dirty="0">
              <a:latin typeface="Trebuchet MS" panose="020B0603020202020204" pitchFamily="34" charset="0"/>
            </a:endParaRPr>
          </a:p>
          <a:p>
            <a:pPr marL="285750" indent="-285750">
              <a:buFont typeface="Arial" panose="020B0604020202020204" pitchFamily="34" charset="0"/>
              <a:buChar char="•"/>
            </a:pPr>
            <a:r>
              <a:rPr lang="en-GB" dirty="0" smtClean="0">
                <a:latin typeface="Trebuchet MS" panose="020B0603020202020204" pitchFamily="34" charset="0"/>
              </a:rPr>
              <a:t>You could also invite leaders in training or Trefoil members in your area to support the unit for a short time while you try to recruit new volunteers</a:t>
            </a:r>
          </a:p>
          <a:p>
            <a:endParaRPr lang="en-GB" dirty="0">
              <a:latin typeface="Trebuchet MS" panose="020B0603020202020204" pitchFamily="34" charset="0"/>
            </a:endParaRPr>
          </a:p>
          <a:p>
            <a:pPr marL="285750" indent="-285750">
              <a:buFont typeface="Arial" panose="020B0604020202020204" pitchFamily="34" charset="0"/>
              <a:buChar char="•"/>
            </a:pPr>
            <a:endParaRPr lang="en-GB" dirty="0">
              <a:latin typeface="Trebuchet MS" panose="020B0603020202020204" pitchFamily="34" charset="0"/>
            </a:endParaRPr>
          </a:p>
          <a:p>
            <a:pPr marL="285750" indent="-285750">
              <a:buFont typeface="Arial" panose="020B0604020202020204" pitchFamily="34" charset="0"/>
              <a:buChar char="•"/>
            </a:pPr>
            <a:endParaRPr lang="en-GB" dirty="0">
              <a:latin typeface="Trebuchet MS" panose="020B0603020202020204" pitchFamily="34" charset="0"/>
            </a:endParaRPr>
          </a:p>
          <a:p>
            <a:pPr marL="285750" indent="-285750">
              <a:buFont typeface="Arial" panose="020B0604020202020204" pitchFamily="34" charset="0"/>
              <a:buChar char="•"/>
            </a:pPr>
            <a:endParaRPr lang="en-GB" dirty="0" smtClean="0">
              <a:latin typeface="Trebuchet MS" panose="020B0603020202020204" pitchFamily="34" charset="0"/>
            </a:endParaRPr>
          </a:p>
          <a:p>
            <a:pPr marL="285750" indent="-285750">
              <a:buFont typeface="Arial" panose="020B0604020202020204" pitchFamily="34" charset="0"/>
              <a:buChar char="•"/>
            </a:pPr>
            <a:endParaRPr lang="en-GB" dirty="0">
              <a:latin typeface="Trebuchet MS" panose="020B0603020202020204" pitchFamily="34" charset="0"/>
            </a:endParaRPr>
          </a:p>
          <a:p>
            <a:pPr marL="285750" indent="-285750">
              <a:buFont typeface="Arial" panose="020B0604020202020204" pitchFamily="34" charset="0"/>
              <a:buChar char="•"/>
            </a:pPr>
            <a:endParaRPr lang="en-GB" dirty="0" smtClean="0">
              <a:latin typeface="Trebuchet MS" panose="020B0603020202020204" pitchFamily="34" charset="0"/>
            </a:endParaRPr>
          </a:p>
          <a:p>
            <a:pPr marL="285750" indent="-285750">
              <a:buFont typeface="Arial" panose="020B0604020202020204" pitchFamily="34" charset="0"/>
              <a:buChar char="•"/>
            </a:pPr>
            <a:endParaRPr lang="en-GB" dirty="0">
              <a:latin typeface="Trebuchet MS" panose="020B0603020202020204" pitchFamily="34" charset="0"/>
            </a:endParaRPr>
          </a:p>
          <a:p>
            <a:pPr marL="285750" indent="-285750">
              <a:buFont typeface="Arial" panose="020B0604020202020204" pitchFamily="34" charset="0"/>
              <a:buChar char="•"/>
            </a:pPr>
            <a:endParaRPr lang="en-GB" dirty="0" smtClean="0">
              <a:latin typeface="Trebuchet MS" panose="020B0603020202020204" pitchFamily="34" charset="0"/>
            </a:endParaRPr>
          </a:p>
        </p:txBody>
      </p:sp>
    </p:spTree>
    <p:extLst>
      <p:ext uri="{BB962C8B-B14F-4D97-AF65-F5344CB8AC3E}">
        <p14:creationId xmlns:p14="http://schemas.microsoft.com/office/powerpoint/2010/main" val="40838509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 b="7639"/>
          <a:stretch/>
        </p:blipFill>
        <p:spPr>
          <a:xfrm>
            <a:off x="7239000" y="5712998"/>
            <a:ext cx="1590856" cy="949062"/>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020" y="183848"/>
            <a:ext cx="9403020" cy="6674152"/>
          </a:xfrm>
          <a:prstGeom prst="rect">
            <a:avLst/>
          </a:prstGeom>
        </p:spPr>
      </p:pic>
    </p:spTree>
    <p:extLst>
      <p:ext uri="{BB962C8B-B14F-4D97-AF65-F5344CB8AC3E}">
        <p14:creationId xmlns:p14="http://schemas.microsoft.com/office/powerpoint/2010/main" val="22715800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 b="7639"/>
          <a:stretch/>
        </p:blipFill>
        <p:spPr>
          <a:xfrm>
            <a:off x="7239000" y="5712998"/>
            <a:ext cx="1590856" cy="949062"/>
          </a:xfrm>
          <a:prstGeom prst="rect">
            <a:avLst/>
          </a:prstGeom>
        </p:spPr>
      </p:pic>
      <p:sp>
        <p:nvSpPr>
          <p:cNvPr id="2" name="Rectangle 1"/>
          <p:cNvSpPr/>
          <p:nvPr/>
        </p:nvSpPr>
        <p:spPr>
          <a:xfrm>
            <a:off x="521564" y="295861"/>
            <a:ext cx="4977645" cy="584775"/>
          </a:xfrm>
          <a:prstGeom prst="rect">
            <a:avLst/>
          </a:prstGeom>
        </p:spPr>
        <p:txBody>
          <a:bodyPr wrap="none">
            <a:spAutoFit/>
          </a:bodyPr>
          <a:lstStyle/>
          <a:p>
            <a:pPr algn="ctr"/>
            <a:r>
              <a:rPr lang="en-GB" sz="3200" b="1" dirty="0" smtClean="0">
                <a:latin typeface="Trebuchet MS" panose="020B0603020202020204" pitchFamily="34" charset="0"/>
              </a:rPr>
              <a:t>What is flexible guiding? </a:t>
            </a:r>
            <a:endParaRPr lang="en-GB" sz="3200" b="1" dirty="0">
              <a:latin typeface="Trebuchet MS" panose="020B0603020202020204" pitchFamily="34" charset="0"/>
            </a:endParaRPr>
          </a:p>
        </p:txBody>
      </p:sp>
      <p:sp>
        <p:nvSpPr>
          <p:cNvPr id="10" name="Rectangle 9"/>
          <p:cNvSpPr/>
          <p:nvPr/>
        </p:nvSpPr>
        <p:spPr>
          <a:xfrm>
            <a:off x="220200" y="1269355"/>
            <a:ext cx="8609656" cy="5262979"/>
          </a:xfrm>
          <a:prstGeom prst="rect">
            <a:avLst/>
          </a:prstGeom>
        </p:spPr>
        <p:txBody>
          <a:bodyPr wrap="square">
            <a:spAutoFit/>
          </a:bodyPr>
          <a:lstStyle/>
          <a:p>
            <a:pPr marL="342900" indent="-342900">
              <a:buFont typeface="Arial" panose="020B0604020202020204" pitchFamily="34" charset="0"/>
              <a:buChar char="•"/>
            </a:pPr>
            <a:r>
              <a:rPr lang="en-GB" sz="2800" dirty="0" smtClean="0">
                <a:latin typeface="Trebuchet MS" panose="020B0603020202020204" pitchFamily="34" charset="0"/>
              </a:rPr>
              <a:t>Doing things differently to meet the needs of our current adults and young members</a:t>
            </a:r>
          </a:p>
          <a:p>
            <a:endParaRPr lang="en-GB" sz="2800" dirty="0" smtClean="0">
              <a:latin typeface="Trebuchet MS" panose="020B0603020202020204" pitchFamily="34" charset="0"/>
            </a:endParaRPr>
          </a:p>
          <a:p>
            <a:pPr marL="342900" indent="-342900">
              <a:buFont typeface="Arial" panose="020B0604020202020204" pitchFamily="34" charset="0"/>
              <a:buChar char="•"/>
            </a:pPr>
            <a:r>
              <a:rPr lang="en-GB" sz="2800" dirty="0" smtClean="0">
                <a:latin typeface="Trebuchet MS" panose="020B0603020202020204" pitchFamily="34" charset="0"/>
              </a:rPr>
              <a:t>Being flexible on venues, meeting times and frequencies, the roles we offer and how we run our leadership teams </a:t>
            </a:r>
          </a:p>
          <a:p>
            <a:endParaRPr lang="en-GB" sz="2800" dirty="0" smtClean="0">
              <a:latin typeface="Trebuchet MS" panose="020B0603020202020204" pitchFamily="34" charset="0"/>
            </a:endParaRPr>
          </a:p>
          <a:p>
            <a:pPr marL="342900" indent="-342900">
              <a:buFont typeface="Arial" panose="020B0604020202020204" pitchFamily="34" charset="0"/>
              <a:buChar char="•"/>
            </a:pPr>
            <a:r>
              <a:rPr lang="en-GB" sz="2800" dirty="0" smtClean="0">
                <a:latin typeface="Trebuchet MS" panose="020B0603020202020204" pitchFamily="34" charset="0"/>
              </a:rPr>
              <a:t>Breaking </a:t>
            </a:r>
            <a:r>
              <a:rPr lang="en-GB" sz="2800" dirty="0">
                <a:latin typeface="Trebuchet MS" panose="020B0603020202020204" pitchFamily="34" charset="0"/>
              </a:rPr>
              <a:t>down barriers which prevent members from joining and/or getting the best out of guiding </a:t>
            </a:r>
          </a:p>
          <a:p>
            <a:pPr marL="342900" indent="-342900">
              <a:buFont typeface="Arial" panose="020B0604020202020204" pitchFamily="34" charset="0"/>
              <a:buChar char="•"/>
            </a:pPr>
            <a:endParaRPr lang="en-GB" sz="2800" dirty="0" smtClean="0">
              <a:latin typeface="Trebuchet MS" panose="020B0603020202020204" pitchFamily="34" charset="0"/>
            </a:endParaRPr>
          </a:p>
          <a:p>
            <a:pPr marL="342900" indent="-342900">
              <a:buFont typeface="Arial" panose="020B0604020202020204" pitchFamily="34" charset="0"/>
              <a:buChar char="•"/>
            </a:pPr>
            <a:endParaRPr lang="en-GB" sz="2800" dirty="0">
              <a:latin typeface="Trebuchet MS" panose="020B0603020202020204" pitchFamily="34" charset="0"/>
            </a:endParaRPr>
          </a:p>
        </p:txBody>
      </p:sp>
    </p:spTree>
    <p:extLst>
      <p:ext uri="{BB962C8B-B14F-4D97-AF65-F5344CB8AC3E}">
        <p14:creationId xmlns:p14="http://schemas.microsoft.com/office/powerpoint/2010/main" val="38563560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 b="7639"/>
          <a:stretch/>
        </p:blipFill>
        <p:spPr>
          <a:xfrm>
            <a:off x="7239000" y="5712998"/>
            <a:ext cx="1590856" cy="949062"/>
          </a:xfrm>
          <a:prstGeom prst="rect">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b="19451"/>
          <a:stretch/>
        </p:blipFill>
        <p:spPr>
          <a:xfrm>
            <a:off x="0" y="183848"/>
            <a:ext cx="9144000" cy="5227907"/>
          </a:xfrm>
          <a:prstGeom prst="rect">
            <a:avLst/>
          </a:prstGeom>
        </p:spPr>
      </p:pic>
    </p:spTree>
    <p:extLst>
      <p:ext uri="{BB962C8B-B14F-4D97-AF65-F5344CB8AC3E}">
        <p14:creationId xmlns:p14="http://schemas.microsoft.com/office/powerpoint/2010/main" val="24326890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 b="7639"/>
          <a:stretch/>
        </p:blipFill>
        <p:spPr>
          <a:xfrm>
            <a:off x="7239000" y="5712998"/>
            <a:ext cx="1590856" cy="949062"/>
          </a:xfrm>
          <a:prstGeom prst="rect">
            <a:avLst/>
          </a:prstGeom>
        </p:spPr>
      </p:pic>
      <p:pic>
        <p:nvPicPr>
          <p:cNvPr id="5" name="Picture 4"/>
          <p:cNvPicPr>
            <a:picLocks noChangeAspect="1"/>
          </p:cNvPicPr>
          <p:nvPr/>
        </p:nvPicPr>
        <p:blipFill rotWithShape="1">
          <a:blip r:embed="rId4"/>
          <a:srcRect l="50116" t="41021" r="28146" b="27274"/>
          <a:stretch/>
        </p:blipFill>
        <p:spPr>
          <a:xfrm>
            <a:off x="7070129" y="233226"/>
            <a:ext cx="1928597" cy="1523592"/>
          </a:xfrm>
          <a:prstGeom prst="rect">
            <a:avLst/>
          </a:prstGeom>
        </p:spPr>
      </p:pic>
      <p:sp>
        <p:nvSpPr>
          <p:cNvPr id="7" name="TextBox 6"/>
          <p:cNvSpPr txBox="1"/>
          <p:nvPr/>
        </p:nvSpPr>
        <p:spPr>
          <a:xfrm>
            <a:off x="373224" y="410247"/>
            <a:ext cx="8266923" cy="584775"/>
          </a:xfrm>
          <a:prstGeom prst="rect">
            <a:avLst/>
          </a:prstGeom>
          <a:noFill/>
        </p:spPr>
        <p:txBody>
          <a:bodyPr wrap="square" rtlCol="0">
            <a:spAutoFit/>
          </a:bodyPr>
          <a:lstStyle/>
          <a:p>
            <a:r>
              <a:rPr lang="en-GB" sz="3200" b="1" dirty="0" smtClean="0">
                <a:latin typeface="Trebuchet MS" panose="020B0603020202020204" pitchFamily="34" charset="0"/>
              </a:rPr>
              <a:t>Key points…</a:t>
            </a:r>
            <a:endParaRPr lang="en-GB" sz="3200" b="1" dirty="0">
              <a:latin typeface="Trebuchet MS" panose="020B0603020202020204" pitchFamily="34" charset="0"/>
            </a:endParaRPr>
          </a:p>
        </p:txBody>
      </p:sp>
      <p:sp>
        <p:nvSpPr>
          <p:cNvPr id="8" name="TextBox 7"/>
          <p:cNvSpPr txBox="1"/>
          <p:nvPr/>
        </p:nvSpPr>
        <p:spPr>
          <a:xfrm>
            <a:off x="373223" y="1004082"/>
            <a:ext cx="8266923" cy="2308324"/>
          </a:xfrm>
          <a:prstGeom prst="rect">
            <a:avLst/>
          </a:prstGeom>
          <a:noFill/>
        </p:spPr>
        <p:txBody>
          <a:bodyPr wrap="square" rtlCol="0">
            <a:spAutoFit/>
          </a:bodyPr>
          <a:lstStyle/>
          <a:p>
            <a:endParaRPr lang="en-GB" dirty="0">
              <a:latin typeface="Trebuchet MS" panose="020B0603020202020204" pitchFamily="34" charset="0"/>
            </a:endParaRPr>
          </a:p>
          <a:p>
            <a:pPr marL="285750" indent="-285750">
              <a:buFont typeface="Arial" panose="020B0604020202020204" pitchFamily="34" charset="0"/>
              <a:buChar char="•"/>
            </a:pPr>
            <a:endParaRPr lang="en-GB" dirty="0">
              <a:latin typeface="Trebuchet MS" panose="020B0603020202020204" pitchFamily="34" charset="0"/>
            </a:endParaRPr>
          </a:p>
          <a:p>
            <a:pPr marL="285750" indent="-285750">
              <a:buFont typeface="Arial" panose="020B0604020202020204" pitchFamily="34" charset="0"/>
              <a:buChar char="•"/>
            </a:pPr>
            <a:endParaRPr lang="en-GB" dirty="0">
              <a:latin typeface="Trebuchet MS" panose="020B0603020202020204" pitchFamily="34" charset="0"/>
            </a:endParaRPr>
          </a:p>
          <a:p>
            <a:pPr marL="285750" indent="-285750">
              <a:buFont typeface="Arial" panose="020B0604020202020204" pitchFamily="34" charset="0"/>
              <a:buChar char="•"/>
            </a:pPr>
            <a:endParaRPr lang="en-GB" dirty="0" smtClean="0">
              <a:latin typeface="Trebuchet MS" panose="020B0603020202020204" pitchFamily="34" charset="0"/>
            </a:endParaRPr>
          </a:p>
          <a:p>
            <a:pPr marL="285750" indent="-285750">
              <a:buFont typeface="Arial" panose="020B0604020202020204" pitchFamily="34" charset="0"/>
              <a:buChar char="•"/>
            </a:pPr>
            <a:endParaRPr lang="en-GB" dirty="0">
              <a:latin typeface="Trebuchet MS" panose="020B0603020202020204" pitchFamily="34" charset="0"/>
            </a:endParaRPr>
          </a:p>
          <a:p>
            <a:pPr marL="285750" indent="-285750">
              <a:buFont typeface="Arial" panose="020B0604020202020204" pitchFamily="34" charset="0"/>
              <a:buChar char="•"/>
            </a:pPr>
            <a:endParaRPr lang="en-GB" dirty="0" smtClean="0">
              <a:latin typeface="Trebuchet MS" panose="020B0603020202020204" pitchFamily="34" charset="0"/>
            </a:endParaRPr>
          </a:p>
          <a:p>
            <a:pPr marL="285750" indent="-285750">
              <a:buFont typeface="Arial" panose="020B0604020202020204" pitchFamily="34" charset="0"/>
              <a:buChar char="•"/>
            </a:pPr>
            <a:endParaRPr lang="en-GB" dirty="0">
              <a:latin typeface="Trebuchet MS" panose="020B0603020202020204" pitchFamily="34" charset="0"/>
            </a:endParaRPr>
          </a:p>
          <a:p>
            <a:pPr marL="285750" indent="-285750">
              <a:buFont typeface="Arial" panose="020B0604020202020204" pitchFamily="34" charset="0"/>
              <a:buChar char="•"/>
            </a:pPr>
            <a:endParaRPr lang="en-GB" dirty="0" smtClean="0">
              <a:latin typeface="Trebuchet MS" panose="020B0603020202020204" pitchFamily="34" charset="0"/>
            </a:endParaRPr>
          </a:p>
        </p:txBody>
      </p:sp>
      <p:sp>
        <p:nvSpPr>
          <p:cNvPr id="9" name="TextBox 8"/>
          <p:cNvSpPr txBox="1"/>
          <p:nvPr/>
        </p:nvSpPr>
        <p:spPr>
          <a:xfrm>
            <a:off x="373223" y="1004082"/>
            <a:ext cx="8266923" cy="7571303"/>
          </a:xfrm>
          <a:prstGeom prst="rect">
            <a:avLst/>
          </a:prstGeom>
          <a:noFill/>
        </p:spPr>
        <p:txBody>
          <a:bodyPr wrap="square" rtlCol="0">
            <a:spAutoFit/>
          </a:bodyPr>
          <a:lstStyle/>
          <a:p>
            <a:pPr marL="285750" indent="-285750">
              <a:buFont typeface="Arial" panose="020B0604020202020204" pitchFamily="34" charset="0"/>
              <a:buChar char="•"/>
            </a:pPr>
            <a:r>
              <a:rPr lang="en-GB" dirty="0" smtClean="0">
                <a:latin typeface="Trebuchet MS" panose="020B0603020202020204" pitchFamily="34" charset="0"/>
              </a:rPr>
              <a:t>There are lots of reasons why the night might need to change</a:t>
            </a:r>
          </a:p>
          <a:p>
            <a:r>
              <a:rPr lang="en-GB" dirty="0" smtClean="0">
                <a:latin typeface="Trebuchet MS" panose="020B0603020202020204" pitchFamily="34" charset="0"/>
              </a:rPr>
              <a:t>     including venue availability or a lack of volunteers or girls</a:t>
            </a:r>
          </a:p>
          <a:p>
            <a:pPr marL="285750" indent="-285750">
              <a:buFont typeface="Arial" panose="020B0604020202020204" pitchFamily="34" charset="0"/>
              <a:buChar char="•"/>
            </a:pPr>
            <a:endParaRPr lang="en-GB" dirty="0">
              <a:latin typeface="Trebuchet MS" panose="020B0603020202020204" pitchFamily="34" charset="0"/>
            </a:endParaRPr>
          </a:p>
          <a:p>
            <a:pPr marL="285750" indent="-285750">
              <a:buFont typeface="Arial" panose="020B0604020202020204" pitchFamily="34" charset="0"/>
              <a:buChar char="•"/>
            </a:pPr>
            <a:r>
              <a:rPr lang="en-GB" dirty="0" smtClean="0">
                <a:latin typeface="Trebuchet MS" panose="020B0603020202020204" pitchFamily="34" charset="0"/>
              </a:rPr>
              <a:t>Being open and honest about why the night night needs to change is key </a:t>
            </a:r>
          </a:p>
          <a:p>
            <a:pPr marL="285750" indent="-285750">
              <a:buFont typeface="Arial" panose="020B0604020202020204" pitchFamily="34" charset="0"/>
              <a:buChar char="•"/>
            </a:pPr>
            <a:endParaRPr lang="en-GB" dirty="0">
              <a:latin typeface="Trebuchet MS" panose="020B0603020202020204" pitchFamily="34" charset="0"/>
            </a:endParaRPr>
          </a:p>
          <a:p>
            <a:pPr marL="285750" indent="-285750">
              <a:buFont typeface="Arial" panose="020B0604020202020204" pitchFamily="34" charset="0"/>
              <a:buChar char="•"/>
            </a:pPr>
            <a:r>
              <a:rPr lang="en-GB" dirty="0" smtClean="0">
                <a:latin typeface="Trebuchet MS" panose="020B0603020202020204" pitchFamily="34" charset="0"/>
              </a:rPr>
              <a:t>Give advance notice that this might need to happen unless parents can offer an alternative solution – give a deadline for them to make suggestions </a:t>
            </a:r>
          </a:p>
          <a:p>
            <a:pPr marL="285750" indent="-285750">
              <a:buFont typeface="Arial" panose="020B0604020202020204" pitchFamily="34" charset="0"/>
              <a:buChar char="•"/>
            </a:pPr>
            <a:endParaRPr lang="en-GB" dirty="0">
              <a:latin typeface="Trebuchet MS" panose="020B0603020202020204" pitchFamily="34" charset="0"/>
            </a:endParaRPr>
          </a:p>
          <a:p>
            <a:pPr marL="285750" indent="-285750">
              <a:buFont typeface="Arial" panose="020B0604020202020204" pitchFamily="34" charset="0"/>
              <a:buChar char="•"/>
            </a:pPr>
            <a:r>
              <a:rPr lang="en-GB" dirty="0" smtClean="0">
                <a:latin typeface="Trebuchet MS" panose="020B0603020202020204" pitchFamily="34" charset="0"/>
              </a:rPr>
              <a:t>Practical things to consider include volunteer and girl numbers, venues and other activities going on in the community </a:t>
            </a:r>
          </a:p>
          <a:p>
            <a:pPr marL="285750" indent="-285750">
              <a:buFont typeface="Arial" panose="020B0604020202020204" pitchFamily="34" charset="0"/>
              <a:buChar char="•"/>
            </a:pPr>
            <a:endParaRPr lang="en-GB" dirty="0">
              <a:latin typeface="Trebuchet MS" panose="020B0603020202020204" pitchFamily="34" charset="0"/>
            </a:endParaRPr>
          </a:p>
          <a:p>
            <a:pPr marL="285750" indent="-285750">
              <a:buFont typeface="Arial" panose="020B0604020202020204" pitchFamily="34" charset="0"/>
              <a:buChar char="•"/>
            </a:pPr>
            <a:r>
              <a:rPr lang="en-GB" dirty="0" smtClean="0">
                <a:latin typeface="Trebuchet MS" panose="020B0603020202020204" pitchFamily="34" charset="0"/>
              </a:rPr>
              <a:t>If some girls or adults can’t make the new night work with your local commissioner to find alternative units for them </a:t>
            </a:r>
          </a:p>
          <a:p>
            <a:pPr marL="285750" indent="-285750">
              <a:buFont typeface="Arial" panose="020B0604020202020204" pitchFamily="34" charset="0"/>
              <a:buChar char="•"/>
            </a:pPr>
            <a:endParaRPr lang="en-GB" dirty="0">
              <a:latin typeface="Trebuchet MS" panose="020B0603020202020204" pitchFamily="34" charset="0"/>
            </a:endParaRPr>
          </a:p>
          <a:p>
            <a:pPr marL="285750" indent="-285750">
              <a:buFont typeface="Arial" panose="020B0604020202020204" pitchFamily="34" charset="0"/>
              <a:buChar char="•"/>
            </a:pPr>
            <a:r>
              <a:rPr lang="en-GB" dirty="0" smtClean="0">
                <a:latin typeface="Trebuchet MS" panose="020B0603020202020204" pitchFamily="34" charset="0"/>
              </a:rPr>
              <a:t>Accept that some might have to miss out in order to benefit the majority – it’s better to keep the unit open than have everyone miss out </a:t>
            </a:r>
          </a:p>
          <a:p>
            <a:pPr marL="285750" indent="-285750">
              <a:buFont typeface="Arial" panose="020B0604020202020204" pitchFamily="34" charset="0"/>
              <a:buChar char="•"/>
            </a:pPr>
            <a:endParaRPr lang="en-GB" dirty="0" smtClean="0">
              <a:latin typeface="Trebuchet MS" panose="020B0603020202020204" pitchFamily="34" charset="0"/>
            </a:endParaRPr>
          </a:p>
          <a:p>
            <a:pPr marL="285750" indent="-285750">
              <a:buFont typeface="Arial" panose="020B0604020202020204" pitchFamily="34" charset="0"/>
              <a:buChar char="•"/>
            </a:pPr>
            <a:endParaRPr lang="en-GB" dirty="0">
              <a:latin typeface="Trebuchet MS" panose="020B0603020202020204" pitchFamily="34" charset="0"/>
            </a:endParaRPr>
          </a:p>
          <a:p>
            <a:pPr marL="285750" indent="-285750">
              <a:buFont typeface="Arial" panose="020B0604020202020204" pitchFamily="34" charset="0"/>
              <a:buChar char="•"/>
            </a:pPr>
            <a:endParaRPr lang="en-GB" dirty="0">
              <a:latin typeface="Trebuchet MS" panose="020B0603020202020204" pitchFamily="34" charset="0"/>
            </a:endParaRPr>
          </a:p>
          <a:p>
            <a:pPr marL="285750" indent="-285750">
              <a:buFont typeface="Arial" panose="020B0604020202020204" pitchFamily="34" charset="0"/>
              <a:buChar char="•"/>
            </a:pPr>
            <a:endParaRPr lang="en-GB" dirty="0">
              <a:latin typeface="Trebuchet MS" panose="020B0603020202020204" pitchFamily="34" charset="0"/>
            </a:endParaRPr>
          </a:p>
          <a:p>
            <a:pPr marL="285750" indent="-285750">
              <a:buFont typeface="Arial" panose="020B0604020202020204" pitchFamily="34" charset="0"/>
              <a:buChar char="•"/>
            </a:pPr>
            <a:endParaRPr lang="en-GB" dirty="0">
              <a:latin typeface="Trebuchet MS" panose="020B0603020202020204" pitchFamily="34" charset="0"/>
            </a:endParaRPr>
          </a:p>
          <a:p>
            <a:pPr marL="285750" indent="-285750">
              <a:buFont typeface="Arial" panose="020B0604020202020204" pitchFamily="34" charset="0"/>
              <a:buChar char="•"/>
            </a:pPr>
            <a:endParaRPr lang="en-GB" dirty="0" smtClean="0">
              <a:latin typeface="Trebuchet MS" panose="020B0603020202020204" pitchFamily="34" charset="0"/>
            </a:endParaRPr>
          </a:p>
          <a:p>
            <a:pPr marL="285750" indent="-285750">
              <a:buFont typeface="Arial" panose="020B0604020202020204" pitchFamily="34" charset="0"/>
              <a:buChar char="•"/>
            </a:pPr>
            <a:endParaRPr lang="en-GB" dirty="0">
              <a:latin typeface="Trebuchet MS" panose="020B0603020202020204" pitchFamily="34" charset="0"/>
            </a:endParaRPr>
          </a:p>
          <a:p>
            <a:pPr marL="285750" indent="-285750">
              <a:buFont typeface="Arial" panose="020B0604020202020204" pitchFamily="34" charset="0"/>
              <a:buChar char="•"/>
            </a:pPr>
            <a:endParaRPr lang="en-GB" dirty="0" smtClean="0">
              <a:latin typeface="Trebuchet MS" panose="020B0603020202020204" pitchFamily="34" charset="0"/>
            </a:endParaRPr>
          </a:p>
          <a:p>
            <a:pPr marL="285750" indent="-285750">
              <a:buFont typeface="Arial" panose="020B0604020202020204" pitchFamily="34" charset="0"/>
              <a:buChar char="•"/>
            </a:pPr>
            <a:endParaRPr lang="en-GB" dirty="0">
              <a:latin typeface="Trebuchet MS" panose="020B0603020202020204" pitchFamily="34" charset="0"/>
            </a:endParaRPr>
          </a:p>
          <a:p>
            <a:pPr marL="285750" indent="-285750">
              <a:buFont typeface="Arial" panose="020B0604020202020204" pitchFamily="34" charset="0"/>
              <a:buChar char="•"/>
            </a:pPr>
            <a:endParaRPr lang="en-GB" dirty="0" smtClean="0">
              <a:latin typeface="Trebuchet MS" panose="020B0603020202020204" pitchFamily="34" charset="0"/>
            </a:endParaRPr>
          </a:p>
        </p:txBody>
      </p:sp>
    </p:spTree>
    <p:extLst>
      <p:ext uri="{BB962C8B-B14F-4D97-AF65-F5344CB8AC3E}">
        <p14:creationId xmlns:p14="http://schemas.microsoft.com/office/powerpoint/2010/main" val="41536662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 b="7639"/>
          <a:stretch/>
        </p:blipFill>
        <p:spPr>
          <a:xfrm>
            <a:off x="7239000" y="5712998"/>
            <a:ext cx="1590856" cy="949062"/>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020" y="183848"/>
            <a:ext cx="9403020" cy="6674152"/>
          </a:xfrm>
          <a:prstGeom prst="rect">
            <a:avLst/>
          </a:prstGeom>
        </p:spPr>
      </p:pic>
    </p:spTree>
    <p:extLst>
      <p:ext uri="{BB962C8B-B14F-4D97-AF65-F5344CB8AC3E}">
        <p14:creationId xmlns:p14="http://schemas.microsoft.com/office/powerpoint/2010/main" val="11470528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 b="7639"/>
          <a:stretch/>
        </p:blipFill>
        <p:spPr>
          <a:xfrm>
            <a:off x="7239000" y="5712998"/>
            <a:ext cx="1590856" cy="949062"/>
          </a:xfrm>
          <a:prstGeom prst="rect">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9460" t="975" b="20601"/>
          <a:stretch/>
        </p:blipFill>
        <p:spPr>
          <a:xfrm>
            <a:off x="253578" y="247134"/>
            <a:ext cx="8890421" cy="5465863"/>
          </a:xfrm>
          <a:prstGeom prst="rect">
            <a:avLst/>
          </a:prstGeom>
        </p:spPr>
      </p:pic>
    </p:spTree>
    <p:extLst>
      <p:ext uri="{BB962C8B-B14F-4D97-AF65-F5344CB8AC3E}">
        <p14:creationId xmlns:p14="http://schemas.microsoft.com/office/powerpoint/2010/main" val="21133626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 b="7639"/>
          <a:stretch/>
        </p:blipFill>
        <p:spPr>
          <a:xfrm>
            <a:off x="7239000" y="5712998"/>
            <a:ext cx="1590856" cy="949062"/>
          </a:xfrm>
          <a:prstGeom prst="rect">
            <a:avLst/>
          </a:prstGeom>
        </p:spPr>
      </p:pic>
      <p:pic>
        <p:nvPicPr>
          <p:cNvPr id="5" name="Picture 4"/>
          <p:cNvPicPr>
            <a:picLocks noChangeAspect="1"/>
          </p:cNvPicPr>
          <p:nvPr/>
        </p:nvPicPr>
        <p:blipFill rotWithShape="1">
          <a:blip r:embed="rId4"/>
          <a:srcRect l="50116" t="41021" r="28146" b="27274"/>
          <a:stretch/>
        </p:blipFill>
        <p:spPr>
          <a:xfrm>
            <a:off x="6901259" y="233226"/>
            <a:ext cx="1928597" cy="1523592"/>
          </a:xfrm>
          <a:prstGeom prst="rect">
            <a:avLst/>
          </a:prstGeom>
        </p:spPr>
      </p:pic>
      <p:sp>
        <p:nvSpPr>
          <p:cNvPr id="7" name="TextBox 6"/>
          <p:cNvSpPr txBox="1"/>
          <p:nvPr/>
        </p:nvSpPr>
        <p:spPr>
          <a:xfrm>
            <a:off x="373224" y="233226"/>
            <a:ext cx="8266923" cy="584775"/>
          </a:xfrm>
          <a:prstGeom prst="rect">
            <a:avLst/>
          </a:prstGeom>
          <a:noFill/>
        </p:spPr>
        <p:txBody>
          <a:bodyPr wrap="square" rtlCol="0">
            <a:spAutoFit/>
          </a:bodyPr>
          <a:lstStyle/>
          <a:p>
            <a:r>
              <a:rPr lang="en-GB" sz="3200" b="1" dirty="0" smtClean="0">
                <a:latin typeface="Trebuchet MS" panose="020B0603020202020204" pitchFamily="34" charset="0"/>
              </a:rPr>
              <a:t>Key points…</a:t>
            </a:r>
            <a:endParaRPr lang="en-GB" sz="3200" b="1" dirty="0">
              <a:latin typeface="Trebuchet MS" panose="020B0603020202020204" pitchFamily="34" charset="0"/>
            </a:endParaRPr>
          </a:p>
        </p:txBody>
      </p:sp>
      <p:sp>
        <p:nvSpPr>
          <p:cNvPr id="8" name="TextBox 7"/>
          <p:cNvSpPr txBox="1"/>
          <p:nvPr/>
        </p:nvSpPr>
        <p:spPr>
          <a:xfrm>
            <a:off x="373223" y="1017887"/>
            <a:ext cx="8266923" cy="6217087"/>
          </a:xfrm>
          <a:prstGeom prst="rect">
            <a:avLst/>
          </a:prstGeom>
          <a:noFill/>
        </p:spPr>
        <p:txBody>
          <a:bodyPr wrap="square" rtlCol="0">
            <a:spAutoFit/>
          </a:bodyPr>
          <a:lstStyle/>
          <a:p>
            <a:pPr marL="285750" indent="-285750">
              <a:buFont typeface="Arial" panose="020B0604020202020204" pitchFamily="34" charset="0"/>
              <a:buChar char="•"/>
            </a:pPr>
            <a:r>
              <a:rPr lang="en-GB" sz="2000" dirty="0" smtClean="0">
                <a:latin typeface="Trebuchet MS" panose="020B0603020202020204" pitchFamily="34" charset="0"/>
              </a:rPr>
              <a:t>Students have loads to offer you and the girls!</a:t>
            </a:r>
          </a:p>
          <a:p>
            <a:pPr marL="285750" indent="-285750">
              <a:buFont typeface="Arial" panose="020B0604020202020204" pitchFamily="34" charset="0"/>
              <a:buChar char="•"/>
            </a:pPr>
            <a:endParaRPr lang="en-GB" sz="2000" dirty="0">
              <a:latin typeface="Trebuchet MS" panose="020B0603020202020204" pitchFamily="34" charset="0"/>
            </a:endParaRPr>
          </a:p>
          <a:p>
            <a:pPr marL="285750" indent="-285750">
              <a:buFont typeface="Arial" panose="020B0604020202020204" pitchFamily="34" charset="0"/>
              <a:buChar char="•"/>
            </a:pPr>
            <a:r>
              <a:rPr lang="en-GB" sz="2000" dirty="0" smtClean="0">
                <a:latin typeface="Trebuchet MS" panose="020B0603020202020204" pitchFamily="34" charset="0"/>
              </a:rPr>
              <a:t>They’ll bring creativity and energy and give the girls younger role models to look up to</a:t>
            </a:r>
          </a:p>
          <a:p>
            <a:pPr marL="285750" indent="-285750">
              <a:buFont typeface="Arial" panose="020B0604020202020204" pitchFamily="34" charset="0"/>
              <a:buChar char="•"/>
            </a:pPr>
            <a:endParaRPr lang="en-GB" sz="2000" dirty="0">
              <a:latin typeface="Trebuchet MS" panose="020B0603020202020204" pitchFamily="34" charset="0"/>
            </a:endParaRPr>
          </a:p>
          <a:p>
            <a:pPr marL="285750" indent="-285750">
              <a:buFont typeface="Arial" panose="020B0604020202020204" pitchFamily="34" charset="0"/>
              <a:buChar char="•"/>
            </a:pPr>
            <a:r>
              <a:rPr lang="en-GB" sz="2000" dirty="0" smtClean="0">
                <a:latin typeface="Trebuchet MS" panose="020B0603020202020204" pitchFamily="34" charset="0"/>
              </a:rPr>
              <a:t>They’ll be glad of the break from the pressures of studying and grateful for the opportunity to add to their CV </a:t>
            </a:r>
          </a:p>
          <a:p>
            <a:pPr marL="285750" indent="-285750">
              <a:buFont typeface="Arial" panose="020B0604020202020204" pitchFamily="34" charset="0"/>
              <a:buChar char="•"/>
            </a:pPr>
            <a:endParaRPr lang="en-GB" sz="2000" dirty="0">
              <a:latin typeface="Trebuchet MS" panose="020B0603020202020204" pitchFamily="34" charset="0"/>
            </a:endParaRPr>
          </a:p>
          <a:p>
            <a:pPr marL="285750" indent="-285750">
              <a:buFont typeface="Arial" panose="020B0604020202020204" pitchFamily="34" charset="0"/>
              <a:buChar char="•"/>
            </a:pPr>
            <a:r>
              <a:rPr lang="en-GB" sz="2000" dirty="0" smtClean="0">
                <a:latin typeface="Trebuchet MS" panose="020B0603020202020204" pitchFamily="34" charset="0"/>
              </a:rPr>
              <a:t>Make it work by sharing your expectations about the notice they need to give if they can’t make a meeting due to a deadline, exam or holiday</a:t>
            </a:r>
          </a:p>
          <a:p>
            <a:pPr marL="285750" indent="-285750">
              <a:buFont typeface="Arial" panose="020B0604020202020204" pitchFamily="34" charset="0"/>
              <a:buChar char="•"/>
            </a:pPr>
            <a:endParaRPr lang="en-GB" sz="2000" dirty="0">
              <a:latin typeface="Trebuchet MS" panose="020B0603020202020204" pitchFamily="34" charset="0"/>
            </a:endParaRPr>
          </a:p>
          <a:p>
            <a:pPr marL="285750" indent="-285750">
              <a:buFont typeface="Arial" panose="020B0604020202020204" pitchFamily="34" charset="0"/>
              <a:buChar char="•"/>
            </a:pPr>
            <a:r>
              <a:rPr lang="en-GB" sz="2000" dirty="0">
                <a:latin typeface="Trebuchet MS" panose="020B0603020202020204" pitchFamily="34" charset="0"/>
              </a:rPr>
              <a:t>Guiding can offer a welcome connection to home. If you’re sending girls off to university or college, give them the chance to join your </a:t>
            </a:r>
            <a:r>
              <a:rPr lang="en-GB" sz="2000" dirty="0" err="1">
                <a:latin typeface="Trebuchet MS" panose="020B0603020202020204" pitchFamily="34" charset="0"/>
              </a:rPr>
              <a:t>residentials</a:t>
            </a:r>
            <a:r>
              <a:rPr lang="en-GB" sz="2000" dirty="0">
                <a:latin typeface="Trebuchet MS" panose="020B0603020202020204" pitchFamily="34" charset="0"/>
              </a:rPr>
              <a:t> and involve them in planning calls</a:t>
            </a:r>
          </a:p>
          <a:p>
            <a:pPr marL="285750" indent="-285750">
              <a:buFont typeface="Arial" panose="020B0604020202020204" pitchFamily="34" charset="0"/>
              <a:buChar char="•"/>
            </a:pPr>
            <a:endParaRPr lang="en-GB" sz="2000" dirty="0" smtClean="0">
              <a:latin typeface="Trebuchet MS" panose="020B0603020202020204" pitchFamily="34" charset="0"/>
            </a:endParaRPr>
          </a:p>
          <a:p>
            <a:pPr marL="285750" indent="-285750">
              <a:buFont typeface="Arial" panose="020B0604020202020204" pitchFamily="34" charset="0"/>
              <a:buChar char="•"/>
            </a:pPr>
            <a:endParaRPr lang="en-GB" sz="2000" dirty="0">
              <a:latin typeface="Trebuchet MS" panose="020B0603020202020204" pitchFamily="34" charset="0"/>
            </a:endParaRPr>
          </a:p>
          <a:p>
            <a:pPr marL="285750" indent="-285750">
              <a:buFont typeface="Arial" panose="020B0604020202020204" pitchFamily="34" charset="0"/>
              <a:buChar char="•"/>
            </a:pPr>
            <a:endParaRPr lang="en-GB" sz="2000" dirty="0" smtClean="0">
              <a:latin typeface="Trebuchet MS" panose="020B0603020202020204" pitchFamily="34" charset="0"/>
            </a:endParaRPr>
          </a:p>
          <a:p>
            <a:pPr marL="285750" indent="-285750">
              <a:buFont typeface="Arial" panose="020B0604020202020204" pitchFamily="34" charset="0"/>
              <a:buChar char="•"/>
            </a:pPr>
            <a:endParaRPr lang="en-GB" sz="2000" dirty="0">
              <a:latin typeface="Trebuchet MS" panose="020B0603020202020204" pitchFamily="34" charset="0"/>
            </a:endParaRPr>
          </a:p>
          <a:p>
            <a:pPr marL="285750" indent="-285750">
              <a:buFont typeface="Arial" panose="020B0604020202020204" pitchFamily="34" charset="0"/>
              <a:buChar char="•"/>
            </a:pPr>
            <a:endParaRPr lang="en-GB" dirty="0" smtClean="0">
              <a:latin typeface="Trebuchet MS" panose="020B0603020202020204" pitchFamily="34" charset="0"/>
            </a:endParaRPr>
          </a:p>
        </p:txBody>
      </p:sp>
    </p:spTree>
    <p:extLst>
      <p:ext uri="{BB962C8B-B14F-4D97-AF65-F5344CB8AC3E}">
        <p14:creationId xmlns:p14="http://schemas.microsoft.com/office/powerpoint/2010/main" val="5786629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 b="7639"/>
          <a:stretch/>
        </p:blipFill>
        <p:spPr>
          <a:xfrm>
            <a:off x="7239000" y="5712998"/>
            <a:ext cx="1590856" cy="949062"/>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020" y="183848"/>
            <a:ext cx="9403020" cy="6674152"/>
          </a:xfrm>
          <a:prstGeom prst="rect">
            <a:avLst/>
          </a:prstGeom>
        </p:spPr>
      </p:pic>
    </p:spTree>
    <p:extLst>
      <p:ext uri="{BB962C8B-B14F-4D97-AF65-F5344CB8AC3E}">
        <p14:creationId xmlns:p14="http://schemas.microsoft.com/office/powerpoint/2010/main" val="6283959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 b="7639"/>
          <a:stretch/>
        </p:blipFill>
        <p:spPr>
          <a:xfrm>
            <a:off x="7239000" y="5712998"/>
            <a:ext cx="1590856" cy="949062"/>
          </a:xfrm>
          <a:prstGeom prst="rect">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b="20313"/>
          <a:stretch/>
        </p:blipFill>
        <p:spPr>
          <a:xfrm>
            <a:off x="0" y="183848"/>
            <a:ext cx="9144000" cy="5171923"/>
          </a:xfrm>
          <a:prstGeom prst="rect">
            <a:avLst/>
          </a:prstGeom>
        </p:spPr>
      </p:pic>
    </p:spTree>
    <p:extLst>
      <p:ext uri="{BB962C8B-B14F-4D97-AF65-F5344CB8AC3E}">
        <p14:creationId xmlns:p14="http://schemas.microsoft.com/office/powerpoint/2010/main" val="42425464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 b="7639"/>
          <a:stretch/>
        </p:blipFill>
        <p:spPr>
          <a:xfrm>
            <a:off x="7239000" y="5712998"/>
            <a:ext cx="1590856" cy="949062"/>
          </a:xfrm>
          <a:prstGeom prst="rect">
            <a:avLst/>
          </a:prstGeom>
        </p:spPr>
      </p:pic>
      <p:pic>
        <p:nvPicPr>
          <p:cNvPr id="5" name="Picture 4"/>
          <p:cNvPicPr>
            <a:picLocks noChangeAspect="1"/>
          </p:cNvPicPr>
          <p:nvPr/>
        </p:nvPicPr>
        <p:blipFill rotWithShape="1">
          <a:blip r:embed="rId4"/>
          <a:srcRect l="50116" t="41021" r="28146" b="27274"/>
          <a:stretch/>
        </p:blipFill>
        <p:spPr>
          <a:xfrm>
            <a:off x="6901259" y="233226"/>
            <a:ext cx="1928597" cy="1523592"/>
          </a:xfrm>
          <a:prstGeom prst="rect">
            <a:avLst/>
          </a:prstGeom>
        </p:spPr>
      </p:pic>
      <p:sp>
        <p:nvSpPr>
          <p:cNvPr id="7" name="TextBox 6"/>
          <p:cNvSpPr txBox="1"/>
          <p:nvPr/>
        </p:nvSpPr>
        <p:spPr>
          <a:xfrm>
            <a:off x="373222" y="233226"/>
            <a:ext cx="8266923" cy="584775"/>
          </a:xfrm>
          <a:prstGeom prst="rect">
            <a:avLst/>
          </a:prstGeom>
          <a:noFill/>
        </p:spPr>
        <p:txBody>
          <a:bodyPr wrap="square" rtlCol="0">
            <a:spAutoFit/>
          </a:bodyPr>
          <a:lstStyle/>
          <a:p>
            <a:r>
              <a:rPr lang="en-GB" sz="3200" b="1" dirty="0" smtClean="0">
                <a:latin typeface="Trebuchet MS" panose="020B0603020202020204" pitchFamily="34" charset="0"/>
              </a:rPr>
              <a:t>Key points…</a:t>
            </a:r>
            <a:endParaRPr lang="en-GB" sz="3200" b="1" dirty="0">
              <a:latin typeface="Trebuchet MS" panose="020B0603020202020204" pitchFamily="34" charset="0"/>
            </a:endParaRPr>
          </a:p>
        </p:txBody>
      </p:sp>
      <p:sp>
        <p:nvSpPr>
          <p:cNvPr id="8" name="TextBox 7"/>
          <p:cNvSpPr txBox="1"/>
          <p:nvPr/>
        </p:nvSpPr>
        <p:spPr>
          <a:xfrm>
            <a:off x="373221" y="995022"/>
            <a:ext cx="8266923" cy="6832640"/>
          </a:xfrm>
          <a:prstGeom prst="rect">
            <a:avLst/>
          </a:prstGeom>
          <a:noFill/>
        </p:spPr>
        <p:txBody>
          <a:bodyPr wrap="square" rtlCol="0">
            <a:spAutoFit/>
          </a:bodyPr>
          <a:lstStyle/>
          <a:p>
            <a:pPr marL="285750" indent="-285750">
              <a:buFont typeface="Arial" panose="020B0604020202020204" pitchFamily="34" charset="0"/>
              <a:buChar char="•"/>
            </a:pPr>
            <a:r>
              <a:rPr lang="en-GB" sz="2000" dirty="0" smtClean="0">
                <a:latin typeface="Trebuchet MS" panose="020B0603020202020204" pitchFamily="34" charset="0"/>
              </a:rPr>
              <a:t>All units can recruit a unit administrator to help </a:t>
            </a:r>
          </a:p>
          <a:p>
            <a:r>
              <a:rPr lang="en-GB" sz="2000" dirty="0">
                <a:latin typeface="Trebuchet MS" panose="020B0603020202020204" pitchFamily="34" charset="0"/>
              </a:rPr>
              <a:t> </a:t>
            </a:r>
            <a:r>
              <a:rPr lang="en-GB" sz="2000" dirty="0" smtClean="0">
                <a:latin typeface="Trebuchet MS" panose="020B0603020202020204" pitchFamily="34" charset="0"/>
              </a:rPr>
              <a:t>   manage admin. </a:t>
            </a:r>
          </a:p>
          <a:p>
            <a:endParaRPr lang="en-GB" sz="2000" dirty="0" smtClean="0">
              <a:latin typeface="Trebuchet MS" panose="020B0603020202020204" pitchFamily="34" charset="0"/>
            </a:endParaRPr>
          </a:p>
          <a:p>
            <a:pPr marL="285750" indent="-285750">
              <a:buFont typeface="Arial" panose="020B0604020202020204" pitchFamily="34" charset="0"/>
              <a:buChar char="•"/>
            </a:pPr>
            <a:r>
              <a:rPr lang="en-GB" sz="2000" dirty="0" smtClean="0">
                <a:latin typeface="Trebuchet MS" panose="020B0603020202020204" pitchFamily="34" charset="0"/>
              </a:rPr>
              <a:t>The role can be held by any adult age 18+ </a:t>
            </a:r>
          </a:p>
          <a:p>
            <a:endParaRPr lang="en-GB" sz="2000" dirty="0" smtClean="0">
              <a:latin typeface="Trebuchet MS" panose="020B0603020202020204" pitchFamily="34" charset="0"/>
            </a:endParaRPr>
          </a:p>
          <a:p>
            <a:pPr marL="285750" indent="-285750">
              <a:buFont typeface="Arial" panose="020B0604020202020204" pitchFamily="34" charset="0"/>
              <a:buChar char="•"/>
            </a:pPr>
            <a:r>
              <a:rPr lang="en-GB" sz="2000" dirty="0" smtClean="0">
                <a:latin typeface="Trebuchet MS" panose="020B0603020202020204" pitchFamily="34" charset="0"/>
              </a:rPr>
              <a:t>They should be a member of Girlguiding or be willing to join us</a:t>
            </a:r>
          </a:p>
          <a:p>
            <a:endParaRPr lang="en-GB" sz="2000" dirty="0" smtClean="0">
              <a:latin typeface="Trebuchet MS" panose="020B0603020202020204" pitchFamily="34" charset="0"/>
            </a:endParaRPr>
          </a:p>
          <a:p>
            <a:pPr marL="285750" indent="-285750">
              <a:buFont typeface="Arial" panose="020B0604020202020204" pitchFamily="34" charset="0"/>
              <a:buChar char="•"/>
            </a:pPr>
            <a:r>
              <a:rPr lang="en-GB" sz="2000" dirty="0" smtClean="0">
                <a:latin typeface="Trebuchet MS" panose="020B0603020202020204" pitchFamily="34" charset="0"/>
              </a:rPr>
              <a:t>If joining, they will be required to complete the recruitment process and provide 2 references</a:t>
            </a:r>
          </a:p>
          <a:p>
            <a:pPr marL="285750" indent="-285750">
              <a:buFont typeface="Arial" panose="020B0604020202020204" pitchFamily="34" charset="0"/>
              <a:buChar char="•"/>
            </a:pPr>
            <a:endParaRPr lang="en-GB" sz="2000" dirty="0">
              <a:latin typeface="Trebuchet MS" panose="020B0603020202020204" pitchFamily="34" charset="0"/>
            </a:endParaRPr>
          </a:p>
          <a:p>
            <a:pPr marL="285750" indent="-285750">
              <a:buFont typeface="Arial" panose="020B0604020202020204" pitchFamily="34" charset="0"/>
              <a:buChar char="•"/>
            </a:pPr>
            <a:r>
              <a:rPr lang="en-GB" sz="2000" dirty="0" smtClean="0">
                <a:latin typeface="Trebuchet MS" panose="020B0603020202020204" pitchFamily="34" charset="0"/>
              </a:rPr>
              <a:t>Tasks the unit administrator might do include: </a:t>
            </a:r>
          </a:p>
          <a:p>
            <a:pPr marL="742950" lvl="1" indent="-285750">
              <a:buFont typeface="Arial" panose="020B0604020202020204" pitchFamily="34" charset="0"/>
              <a:buChar char="•"/>
            </a:pPr>
            <a:r>
              <a:rPr lang="en-GB" sz="2000" dirty="0" smtClean="0">
                <a:latin typeface="Trebuchet MS" panose="020B0603020202020204" pitchFamily="34" charset="0"/>
              </a:rPr>
              <a:t>Responding to joining enquiries </a:t>
            </a:r>
          </a:p>
          <a:p>
            <a:pPr marL="742950" lvl="1" indent="-285750">
              <a:buFont typeface="Arial" panose="020B0604020202020204" pitchFamily="34" charset="0"/>
              <a:buChar char="•"/>
            </a:pPr>
            <a:r>
              <a:rPr lang="en-GB" sz="2000" dirty="0" smtClean="0">
                <a:latin typeface="Trebuchet MS" panose="020B0603020202020204" pitchFamily="34" charset="0"/>
              </a:rPr>
              <a:t>Responding to enquiries from parents of existing members </a:t>
            </a:r>
          </a:p>
          <a:p>
            <a:pPr marL="742950" lvl="1" indent="-285750">
              <a:buFont typeface="Arial" panose="020B0604020202020204" pitchFamily="34" charset="0"/>
              <a:buChar char="•"/>
            </a:pPr>
            <a:r>
              <a:rPr lang="en-GB" sz="2000" dirty="0" smtClean="0">
                <a:latin typeface="Trebuchet MS" panose="020B0603020202020204" pitchFamily="34" charset="0"/>
              </a:rPr>
              <a:t>Managing admin for trips or other activities </a:t>
            </a:r>
          </a:p>
          <a:p>
            <a:pPr marL="742950" lvl="1" indent="-285750">
              <a:buFont typeface="Arial" panose="020B0604020202020204" pitchFamily="34" charset="0"/>
              <a:buChar char="•"/>
            </a:pPr>
            <a:r>
              <a:rPr lang="en-GB" sz="2000" dirty="0" smtClean="0">
                <a:latin typeface="Trebuchet MS" panose="020B0603020202020204" pitchFamily="34" charset="0"/>
              </a:rPr>
              <a:t>Helping maintain financial records  </a:t>
            </a:r>
          </a:p>
          <a:p>
            <a:pPr marL="285750" indent="-285750">
              <a:buFont typeface="Arial" panose="020B0604020202020204" pitchFamily="34" charset="0"/>
              <a:buChar char="•"/>
            </a:pPr>
            <a:endParaRPr lang="en-GB" sz="2000" dirty="0">
              <a:latin typeface="Trebuchet MS" panose="020B0603020202020204" pitchFamily="34" charset="0"/>
            </a:endParaRPr>
          </a:p>
          <a:p>
            <a:pPr marL="285750" indent="-285750">
              <a:buFont typeface="Arial" panose="020B0604020202020204" pitchFamily="34" charset="0"/>
              <a:buChar char="•"/>
            </a:pPr>
            <a:endParaRPr lang="en-GB" sz="2000" dirty="0" smtClean="0">
              <a:latin typeface="Trebuchet MS" panose="020B0603020202020204" pitchFamily="34" charset="0"/>
            </a:endParaRPr>
          </a:p>
          <a:p>
            <a:pPr marL="285750" indent="-285750">
              <a:buFont typeface="Arial" panose="020B0604020202020204" pitchFamily="34" charset="0"/>
              <a:buChar char="•"/>
            </a:pPr>
            <a:endParaRPr lang="en-GB" sz="2000" dirty="0">
              <a:latin typeface="Trebuchet MS" panose="020B0603020202020204" pitchFamily="34" charset="0"/>
            </a:endParaRPr>
          </a:p>
          <a:p>
            <a:pPr marL="285750" indent="-285750">
              <a:buFont typeface="Arial" panose="020B0604020202020204" pitchFamily="34" charset="0"/>
              <a:buChar char="•"/>
            </a:pPr>
            <a:endParaRPr lang="en-GB" sz="2000" dirty="0">
              <a:latin typeface="Trebuchet MS" panose="020B0603020202020204" pitchFamily="34" charset="0"/>
            </a:endParaRPr>
          </a:p>
          <a:p>
            <a:pPr marL="285750" indent="-285750">
              <a:buFont typeface="Arial" panose="020B0604020202020204" pitchFamily="34" charset="0"/>
              <a:buChar char="•"/>
            </a:pPr>
            <a:endParaRPr lang="en-GB" sz="2000" dirty="0" smtClean="0">
              <a:latin typeface="Trebuchet MS" panose="020B0603020202020204" pitchFamily="34" charset="0"/>
            </a:endParaRPr>
          </a:p>
          <a:p>
            <a:pPr marL="285750" indent="-285750">
              <a:buFont typeface="Arial" panose="020B0604020202020204" pitchFamily="34" charset="0"/>
              <a:buChar char="•"/>
            </a:pPr>
            <a:endParaRPr lang="en-GB" sz="2000" dirty="0">
              <a:latin typeface="Trebuchet MS" panose="020B0603020202020204" pitchFamily="34" charset="0"/>
            </a:endParaRPr>
          </a:p>
          <a:p>
            <a:pPr marL="285750" indent="-285750">
              <a:buFont typeface="Arial" panose="020B0604020202020204" pitchFamily="34" charset="0"/>
              <a:buChar char="•"/>
            </a:pPr>
            <a:endParaRPr lang="en-GB" dirty="0" smtClean="0">
              <a:latin typeface="Trebuchet MS" panose="020B0603020202020204" pitchFamily="34" charset="0"/>
            </a:endParaRPr>
          </a:p>
        </p:txBody>
      </p:sp>
    </p:spTree>
    <p:extLst>
      <p:ext uri="{BB962C8B-B14F-4D97-AF65-F5344CB8AC3E}">
        <p14:creationId xmlns:p14="http://schemas.microsoft.com/office/powerpoint/2010/main" val="34327594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 b="7639"/>
          <a:stretch/>
        </p:blipFill>
        <p:spPr>
          <a:xfrm>
            <a:off x="7239000" y="5712998"/>
            <a:ext cx="1590856" cy="949062"/>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020" y="183848"/>
            <a:ext cx="9403020" cy="6674152"/>
          </a:xfrm>
          <a:prstGeom prst="rect">
            <a:avLst/>
          </a:prstGeom>
        </p:spPr>
      </p:pic>
    </p:spTree>
    <p:extLst>
      <p:ext uri="{BB962C8B-B14F-4D97-AF65-F5344CB8AC3E}">
        <p14:creationId xmlns:p14="http://schemas.microsoft.com/office/powerpoint/2010/main" val="24156043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 b="7639"/>
          <a:stretch/>
        </p:blipFill>
        <p:spPr>
          <a:xfrm>
            <a:off x="7239000" y="5712998"/>
            <a:ext cx="1590856" cy="949062"/>
          </a:xfrm>
          <a:prstGeom prst="rect">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t="2875" b="11400"/>
          <a:stretch/>
        </p:blipFill>
        <p:spPr>
          <a:xfrm>
            <a:off x="0" y="0"/>
            <a:ext cx="9144000" cy="5563809"/>
          </a:xfrm>
          <a:prstGeom prst="rect">
            <a:avLst/>
          </a:prstGeom>
        </p:spPr>
      </p:pic>
    </p:spTree>
    <p:extLst>
      <p:ext uri="{BB962C8B-B14F-4D97-AF65-F5344CB8AC3E}">
        <p14:creationId xmlns:p14="http://schemas.microsoft.com/office/powerpoint/2010/main" val="28354348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duotone>
              <a:schemeClr val="accent6">
                <a:shade val="45000"/>
                <a:satMod val="135000"/>
              </a:schemeClr>
              <a:prstClr val="white"/>
            </a:duotone>
            <a:extLst>
              <a:ext uri="{28A0092B-C50C-407E-A947-70E740481C1C}">
                <a14:useLocalDpi xmlns:a14="http://schemas.microsoft.com/office/drawing/2010/main" val="0"/>
              </a:ext>
            </a:extLst>
          </a:blip>
          <a:srcRect l="1020" r="17959"/>
          <a:stretch/>
        </p:blipFill>
        <p:spPr>
          <a:xfrm>
            <a:off x="0" y="3340359"/>
            <a:ext cx="9144000" cy="351764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9223" y="1351884"/>
            <a:ext cx="2098254" cy="224010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9834" y="1351884"/>
            <a:ext cx="2921126" cy="3175259"/>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915107">
            <a:off x="2617494" y="3339611"/>
            <a:ext cx="2394194" cy="2516573"/>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5311" y="4523862"/>
            <a:ext cx="2157781" cy="2334138"/>
          </a:xfrm>
          <a:prstGeom prst="rect">
            <a:avLst/>
          </a:prstGeom>
        </p:spPr>
      </p:pic>
      <p:sp>
        <p:nvSpPr>
          <p:cNvPr id="11" name="Rectangle 10"/>
          <p:cNvSpPr/>
          <p:nvPr/>
        </p:nvSpPr>
        <p:spPr>
          <a:xfrm>
            <a:off x="328893" y="130495"/>
            <a:ext cx="7552067" cy="584775"/>
          </a:xfrm>
          <a:prstGeom prst="rect">
            <a:avLst/>
          </a:prstGeom>
        </p:spPr>
        <p:txBody>
          <a:bodyPr wrap="none">
            <a:spAutoFit/>
          </a:bodyPr>
          <a:lstStyle/>
          <a:p>
            <a:r>
              <a:rPr lang="en-GB" sz="3200" b="1" dirty="0">
                <a:latin typeface="Trebuchet MS" panose="020B0603020202020204" pitchFamily="34" charset="0"/>
              </a:rPr>
              <a:t>Why do we need flexible approaches ?</a:t>
            </a:r>
          </a:p>
        </p:txBody>
      </p:sp>
      <p:sp>
        <p:nvSpPr>
          <p:cNvPr id="12" name="Rectangle 11"/>
          <p:cNvSpPr/>
          <p:nvPr/>
        </p:nvSpPr>
        <p:spPr>
          <a:xfrm>
            <a:off x="5217499" y="5386646"/>
            <a:ext cx="3926502" cy="1323439"/>
          </a:xfrm>
          <a:prstGeom prst="rect">
            <a:avLst/>
          </a:prstGeom>
        </p:spPr>
        <p:txBody>
          <a:bodyPr wrap="square">
            <a:spAutoFit/>
          </a:bodyPr>
          <a:lstStyle/>
          <a:p>
            <a:r>
              <a:rPr lang="en-GB" sz="2000" dirty="0" smtClean="0">
                <a:latin typeface="Trebuchet MS" panose="020B0603020202020204" pitchFamily="34" charset="0"/>
              </a:rPr>
              <a:t>Thinking </a:t>
            </a:r>
            <a:r>
              <a:rPr lang="en-GB" sz="2000" dirty="0">
                <a:latin typeface="Trebuchet MS" panose="020B0603020202020204" pitchFamily="34" charset="0"/>
              </a:rPr>
              <a:t>differently </a:t>
            </a:r>
            <a:r>
              <a:rPr lang="en-GB" sz="2000" dirty="0" smtClean="0">
                <a:latin typeface="Trebuchet MS" panose="020B0603020202020204" pitchFamily="34" charset="0"/>
              </a:rPr>
              <a:t>will bring </a:t>
            </a:r>
            <a:r>
              <a:rPr lang="en-GB" sz="2000" dirty="0">
                <a:latin typeface="Trebuchet MS" panose="020B0603020202020204" pitchFamily="34" charset="0"/>
              </a:rPr>
              <a:t>new members into guiding and make the experience of existing members more rewarding. </a:t>
            </a:r>
          </a:p>
        </p:txBody>
      </p:sp>
      <p:sp>
        <p:nvSpPr>
          <p:cNvPr id="13" name="TextBox 12"/>
          <p:cNvSpPr txBox="1"/>
          <p:nvPr/>
        </p:nvSpPr>
        <p:spPr>
          <a:xfrm>
            <a:off x="218782" y="1075543"/>
            <a:ext cx="6027577" cy="3970318"/>
          </a:xfrm>
          <a:prstGeom prst="rect">
            <a:avLst/>
          </a:prstGeom>
          <a:noFill/>
        </p:spPr>
        <p:txBody>
          <a:bodyPr wrap="square" rtlCol="0">
            <a:spAutoFit/>
          </a:bodyPr>
          <a:lstStyle/>
          <a:p>
            <a:endParaRPr lang="en-GB" dirty="0">
              <a:latin typeface="Trebuchet MS" panose="020B0603020202020204" pitchFamily="34" charset="0"/>
            </a:endParaRPr>
          </a:p>
          <a:p>
            <a:r>
              <a:rPr lang="en-GB" dirty="0" smtClean="0">
                <a:latin typeface="Trebuchet MS" panose="020B0603020202020204" pitchFamily="34" charset="0"/>
              </a:rPr>
              <a:t>Our ACCESS objectives: </a:t>
            </a:r>
          </a:p>
          <a:p>
            <a:pPr marL="285750" indent="-285750">
              <a:buFontTx/>
              <a:buChar char="-"/>
            </a:pPr>
            <a:r>
              <a:rPr lang="en-GB" dirty="0" smtClean="0">
                <a:latin typeface="Trebuchet MS" panose="020B0603020202020204" pitchFamily="34" charset="0"/>
              </a:rPr>
              <a:t>Every girl and young woman who wants to join guiding in Scotland will have the opportunity to do so </a:t>
            </a:r>
          </a:p>
          <a:p>
            <a:endParaRPr lang="en-GB" dirty="0" smtClean="0">
              <a:latin typeface="Trebuchet MS" panose="020B0603020202020204" pitchFamily="34" charset="0"/>
            </a:endParaRPr>
          </a:p>
          <a:p>
            <a:pPr marL="285750" indent="-285750">
              <a:buFontTx/>
              <a:buChar char="-"/>
            </a:pPr>
            <a:r>
              <a:rPr lang="en-GB" dirty="0" smtClean="0">
                <a:latin typeface="Trebuchet MS" panose="020B0603020202020204" pitchFamily="34" charset="0"/>
              </a:rPr>
              <a:t>Girls and adults from diverse backgrounds and communities across Scotland will want to join guiding</a:t>
            </a:r>
          </a:p>
          <a:p>
            <a:r>
              <a:rPr lang="en-GB" dirty="0" smtClean="0">
                <a:latin typeface="Trebuchet MS" panose="020B0603020202020204" pitchFamily="34" charset="0"/>
              </a:rPr>
              <a:t> </a:t>
            </a:r>
          </a:p>
          <a:p>
            <a:pPr marL="285750" indent="-285750">
              <a:buFontTx/>
              <a:buChar char="-"/>
            </a:pPr>
            <a:r>
              <a:rPr lang="en-GB" dirty="0" smtClean="0">
                <a:latin typeface="Trebuchet MS" panose="020B0603020202020204" pitchFamily="34" charset="0"/>
              </a:rPr>
              <a:t>Every adult volunteer will receive a warm welcome and an induction specific to their role </a:t>
            </a:r>
            <a:endParaRPr lang="en-GB" dirty="0">
              <a:latin typeface="Trebuchet MS" panose="020B0603020202020204" pitchFamily="34" charset="0"/>
            </a:endParaRPr>
          </a:p>
          <a:p>
            <a:endParaRPr lang="en-GB" dirty="0" smtClean="0">
              <a:latin typeface="Trebuchet MS" panose="020B0603020202020204" pitchFamily="34" charset="0"/>
            </a:endParaRPr>
          </a:p>
          <a:p>
            <a:endParaRPr lang="en-GB" dirty="0">
              <a:latin typeface="Trebuchet MS" panose="020B0603020202020204" pitchFamily="34" charset="0"/>
            </a:endParaRPr>
          </a:p>
          <a:p>
            <a:endParaRPr lang="en-GB" dirty="0" smtClean="0">
              <a:latin typeface="Trebuchet MS" panose="020B0603020202020204" pitchFamily="34" charset="0"/>
            </a:endParaRPr>
          </a:p>
          <a:p>
            <a:r>
              <a:rPr lang="en-GB" dirty="0" smtClean="0">
                <a:latin typeface="Trebuchet MS" panose="020B0603020202020204" pitchFamily="34" charset="0"/>
              </a:rPr>
              <a:t> </a:t>
            </a:r>
            <a:endParaRPr lang="en-GB" dirty="0">
              <a:latin typeface="Trebuchet MS" panose="020B0603020202020204" pitchFamily="34" charset="0"/>
            </a:endParaRPr>
          </a:p>
        </p:txBody>
      </p:sp>
      <p:sp>
        <p:nvSpPr>
          <p:cNvPr id="14" name="Rectangle 13"/>
          <p:cNvSpPr/>
          <p:nvPr/>
        </p:nvSpPr>
        <p:spPr>
          <a:xfrm>
            <a:off x="218782" y="890877"/>
            <a:ext cx="8234797" cy="369332"/>
          </a:xfrm>
          <a:prstGeom prst="rect">
            <a:avLst/>
          </a:prstGeom>
        </p:spPr>
        <p:txBody>
          <a:bodyPr wrap="square">
            <a:spAutoFit/>
          </a:bodyPr>
          <a:lstStyle/>
          <a:p>
            <a:r>
              <a:rPr lang="en-GB" b="1" dirty="0">
                <a:latin typeface="Trebuchet MS" panose="020B0603020202020204" pitchFamily="34" charset="0"/>
              </a:rPr>
              <a:t>ACCESS is one of 4 themes within Girlguiding Scotland’s strategic plan: </a:t>
            </a:r>
          </a:p>
        </p:txBody>
      </p:sp>
    </p:spTree>
    <p:extLst>
      <p:ext uri="{BB962C8B-B14F-4D97-AF65-F5344CB8AC3E}">
        <p14:creationId xmlns:p14="http://schemas.microsoft.com/office/powerpoint/2010/main" val="34954906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 b="7639"/>
          <a:stretch/>
        </p:blipFill>
        <p:spPr>
          <a:xfrm>
            <a:off x="7239000" y="5712998"/>
            <a:ext cx="1590856" cy="949062"/>
          </a:xfrm>
          <a:prstGeom prst="rect">
            <a:avLst/>
          </a:prstGeom>
        </p:spPr>
      </p:pic>
      <p:pic>
        <p:nvPicPr>
          <p:cNvPr id="5" name="Picture 4"/>
          <p:cNvPicPr>
            <a:picLocks noChangeAspect="1"/>
          </p:cNvPicPr>
          <p:nvPr/>
        </p:nvPicPr>
        <p:blipFill rotWithShape="1">
          <a:blip r:embed="rId4"/>
          <a:srcRect l="50116" t="41021" r="28146" b="27274"/>
          <a:stretch/>
        </p:blipFill>
        <p:spPr>
          <a:xfrm>
            <a:off x="7079873" y="233226"/>
            <a:ext cx="1909109" cy="1523592"/>
          </a:xfrm>
          <a:prstGeom prst="rect">
            <a:avLst/>
          </a:prstGeom>
        </p:spPr>
      </p:pic>
      <p:sp>
        <p:nvSpPr>
          <p:cNvPr id="7" name="TextBox 6"/>
          <p:cNvSpPr txBox="1"/>
          <p:nvPr/>
        </p:nvSpPr>
        <p:spPr>
          <a:xfrm>
            <a:off x="373224" y="233226"/>
            <a:ext cx="8266923" cy="584775"/>
          </a:xfrm>
          <a:prstGeom prst="rect">
            <a:avLst/>
          </a:prstGeom>
          <a:noFill/>
        </p:spPr>
        <p:txBody>
          <a:bodyPr wrap="square" rtlCol="0">
            <a:spAutoFit/>
          </a:bodyPr>
          <a:lstStyle/>
          <a:p>
            <a:r>
              <a:rPr lang="en-GB" sz="3200" b="1" dirty="0" smtClean="0">
                <a:latin typeface="Trebuchet MS" panose="020B0603020202020204" pitchFamily="34" charset="0"/>
              </a:rPr>
              <a:t>Key points…</a:t>
            </a:r>
            <a:endParaRPr lang="en-GB" sz="3200" b="1" dirty="0">
              <a:latin typeface="Trebuchet MS" panose="020B0603020202020204" pitchFamily="34" charset="0"/>
            </a:endParaRPr>
          </a:p>
        </p:txBody>
      </p:sp>
      <p:sp>
        <p:nvSpPr>
          <p:cNvPr id="8" name="TextBox 7"/>
          <p:cNvSpPr txBox="1"/>
          <p:nvPr/>
        </p:nvSpPr>
        <p:spPr>
          <a:xfrm>
            <a:off x="183515" y="995022"/>
            <a:ext cx="8456632" cy="7140416"/>
          </a:xfrm>
          <a:prstGeom prst="rect">
            <a:avLst/>
          </a:prstGeom>
          <a:noFill/>
        </p:spPr>
        <p:txBody>
          <a:bodyPr wrap="square" rtlCol="0">
            <a:spAutoFit/>
          </a:bodyPr>
          <a:lstStyle/>
          <a:p>
            <a:pPr marL="285750" indent="-285750">
              <a:buFont typeface="Arial" panose="020B0604020202020204" pitchFamily="34" charset="0"/>
              <a:buChar char="•"/>
            </a:pPr>
            <a:r>
              <a:rPr lang="en-GB" sz="2000" dirty="0" smtClean="0">
                <a:latin typeface="Trebuchet MS" panose="020B0603020202020204" pitchFamily="34" charset="0"/>
              </a:rPr>
              <a:t>Every contribution to guiding is valuable. </a:t>
            </a:r>
          </a:p>
          <a:p>
            <a:pPr marL="742950" lvl="1" indent="-285750">
              <a:buFont typeface="Arial" panose="020B0604020202020204" pitchFamily="34" charset="0"/>
              <a:buChar char="•"/>
            </a:pPr>
            <a:r>
              <a:rPr lang="en-GB" sz="2000" dirty="0" smtClean="0">
                <a:latin typeface="Trebuchet MS" panose="020B0603020202020204" pitchFamily="34" charset="0"/>
              </a:rPr>
              <a:t>Whether involving unit guiding or a support function </a:t>
            </a:r>
          </a:p>
          <a:p>
            <a:pPr marL="742950" lvl="1" indent="-285750">
              <a:buFont typeface="Arial" panose="020B0604020202020204" pitchFamily="34" charset="0"/>
              <a:buChar char="•"/>
            </a:pPr>
            <a:r>
              <a:rPr lang="en-GB" sz="2000" dirty="0" smtClean="0">
                <a:latin typeface="Trebuchet MS" panose="020B0603020202020204" pitchFamily="34" charset="0"/>
              </a:rPr>
              <a:t>Whether short-term or long-term </a:t>
            </a:r>
          </a:p>
          <a:p>
            <a:pPr marL="742950" lvl="1" indent="-285750">
              <a:buFont typeface="Arial" panose="020B0604020202020204" pitchFamily="34" charset="0"/>
              <a:buChar char="•"/>
            </a:pPr>
            <a:r>
              <a:rPr lang="en-GB" sz="2000" dirty="0" smtClean="0">
                <a:latin typeface="Trebuchet MS" panose="020B0603020202020204" pitchFamily="34" charset="0"/>
              </a:rPr>
              <a:t>Whether regular or occasional </a:t>
            </a:r>
          </a:p>
          <a:p>
            <a:pPr marL="742950" lvl="1" indent="-285750">
              <a:buFont typeface="Arial" panose="020B0604020202020204" pitchFamily="34" charset="0"/>
              <a:buChar char="•"/>
            </a:pPr>
            <a:endParaRPr lang="en-GB" sz="2000" dirty="0">
              <a:latin typeface="Trebuchet MS" panose="020B0603020202020204" pitchFamily="34" charset="0"/>
            </a:endParaRPr>
          </a:p>
          <a:p>
            <a:pPr marL="285750" indent="-285750">
              <a:buFont typeface="Arial" panose="020B0604020202020204" pitchFamily="34" charset="0"/>
              <a:buChar char="•"/>
            </a:pPr>
            <a:r>
              <a:rPr lang="en-GB" sz="2000" dirty="0" smtClean="0">
                <a:latin typeface="Trebuchet MS" panose="020B0603020202020204" pitchFamily="34" charset="0"/>
              </a:rPr>
              <a:t>If we have a fixed idea of what being a ‘valuable’ volunteer means we will miss out on useful skills and experience that will benefit both adults and girls already in guiding </a:t>
            </a:r>
          </a:p>
          <a:p>
            <a:pPr marL="285750" indent="-285750">
              <a:buFont typeface="Arial" panose="020B0604020202020204" pitchFamily="34" charset="0"/>
              <a:buChar char="•"/>
            </a:pPr>
            <a:endParaRPr lang="en-GB" sz="2000" dirty="0">
              <a:latin typeface="Trebuchet MS" panose="020B0603020202020204" pitchFamily="34" charset="0"/>
            </a:endParaRPr>
          </a:p>
          <a:p>
            <a:pPr marL="285750" indent="-285750">
              <a:buFont typeface="Arial" panose="020B0604020202020204" pitchFamily="34" charset="0"/>
              <a:buChar char="•"/>
            </a:pPr>
            <a:r>
              <a:rPr lang="en-GB" sz="2000" dirty="0" smtClean="0">
                <a:latin typeface="Trebuchet MS" panose="020B0603020202020204" pitchFamily="34" charset="0"/>
              </a:rPr>
              <a:t>People volunteer for lots of different reasons and all are valid. We can help people boost their CVs, learn new skills, have fun and make friends in exchange for their time, skills and enthusiasm</a:t>
            </a:r>
          </a:p>
          <a:p>
            <a:endParaRPr lang="en-GB" sz="2000" dirty="0" smtClean="0">
              <a:latin typeface="Trebuchet MS" panose="020B0603020202020204" pitchFamily="34" charset="0"/>
            </a:endParaRPr>
          </a:p>
          <a:p>
            <a:pPr marL="285750" indent="-285750">
              <a:buFont typeface="Arial" panose="020B0604020202020204" pitchFamily="34" charset="0"/>
              <a:buChar char="•"/>
            </a:pPr>
            <a:r>
              <a:rPr lang="en-GB" sz="2000" dirty="0" smtClean="0">
                <a:latin typeface="Trebuchet MS" panose="020B0603020202020204" pitchFamily="34" charset="0"/>
              </a:rPr>
              <a:t>Talk to current and potential volunteers about what they can offer and what they want to get out of guiding – it’s a two way exchange! </a:t>
            </a:r>
          </a:p>
          <a:p>
            <a:endParaRPr lang="en-GB" sz="2000" i="1" dirty="0" smtClean="0">
              <a:latin typeface="Trebuchet MS" panose="020B0603020202020204" pitchFamily="34" charset="0"/>
            </a:endParaRPr>
          </a:p>
          <a:p>
            <a:pPr marL="285750" indent="-285750">
              <a:buFont typeface="Arial" panose="020B0604020202020204" pitchFamily="34" charset="0"/>
              <a:buChar char="•"/>
            </a:pPr>
            <a:endParaRPr lang="en-GB" sz="2000" dirty="0">
              <a:latin typeface="Trebuchet MS" panose="020B0603020202020204" pitchFamily="34" charset="0"/>
            </a:endParaRPr>
          </a:p>
          <a:p>
            <a:pPr marL="285750" indent="-285750">
              <a:buFont typeface="Arial" panose="020B0604020202020204" pitchFamily="34" charset="0"/>
              <a:buChar char="•"/>
            </a:pPr>
            <a:endParaRPr lang="en-GB" sz="2000" dirty="0" smtClean="0">
              <a:latin typeface="Trebuchet MS" panose="020B0603020202020204" pitchFamily="34" charset="0"/>
            </a:endParaRPr>
          </a:p>
          <a:p>
            <a:pPr marL="285750" indent="-285750">
              <a:buFont typeface="Arial" panose="020B0604020202020204" pitchFamily="34" charset="0"/>
              <a:buChar char="•"/>
            </a:pPr>
            <a:endParaRPr lang="en-GB" sz="2000" dirty="0">
              <a:latin typeface="Trebuchet MS" panose="020B0603020202020204" pitchFamily="34" charset="0"/>
            </a:endParaRPr>
          </a:p>
          <a:p>
            <a:pPr marL="285750" indent="-285750">
              <a:buFont typeface="Arial" panose="020B0604020202020204" pitchFamily="34" charset="0"/>
              <a:buChar char="•"/>
            </a:pPr>
            <a:endParaRPr lang="en-GB" sz="2000" dirty="0">
              <a:latin typeface="Trebuchet MS" panose="020B0603020202020204" pitchFamily="34" charset="0"/>
            </a:endParaRPr>
          </a:p>
          <a:p>
            <a:pPr marL="285750" indent="-285750">
              <a:buFont typeface="Arial" panose="020B0604020202020204" pitchFamily="34" charset="0"/>
              <a:buChar char="•"/>
            </a:pPr>
            <a:endParaRPr lang="en-GB" sz="2000" dirty="0" smtClean="0">
              <a:latin typeface="Trebuchet MS" panose="020B0603020202020204" pitchFamily="34" charset="0"/>
            </a:endParaRPr>
          </a:p>
          <a:p>
            <a:pPr marL="285750" indent="-285750">
              <a:buFont typeface="Arial" panose="020B0604020202020204" pitchFamily="34" charset="0"/>
              <a:buChar char="•"/>
            </a:pPr>
            <a:endParaRPr lang="en-GB" sz="2000" dirty="0">
              <a:latin typeface="Trebuchet MS" panose="020B0603020202020204" pitchFamily="34" charset="0"/>
            </a:endParaRPr>
          </a:p>
          <a:p>
            <a:pPr marL="285750" indent="-285750">
              <a:buFont typeface="Arial" panose="020B0604020202020204" pitchFamily="34" charset="0"/>
              <a:buChar char="•"/>
            </a:pPr>
            <a:endParaRPr lang="en-GB" dirty="0" smtClean="0">
              <a:latin typeface="Trebuchet MS" panose="020B0603020202020204" pitchFamily="34" charset="0"/>
            </a:endParaRPr>
          </a:p>
        </p:txBody>
      </p:sp>
    </p:spTree>
    <p:extLst>
      <p:ext uri="{BB962C8B-B14F-4D97-AF65-F5344CB8AC3E}">
        <p14:creationId xmlns:p14="http://schemas.microsoft.com/office/powerpoint/2010/main" val="34744253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 b="7639"/>
          <a:stretch/>
        </p:blipFill>
        <p:spPr>
          <a:xfrm>
            <a:off x="7239000" y="5712998"/>
            <a:ext cx="1590856" cy="949062"/>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020" y="183848"/>
            <a:ext cx="9403020" cy="6674152"/>
          </a:xfrm>
          <a:prstGeom prst="rect">
            <a:avLst/>
          </a:prstGeom>
        </p:spPr>
      </p:pic>
    </p:spTree>
    <p:extLst>
      <p:ext uri="{BB962C8B-B14F-4D97-AF65-F5344CB8AC3E}">
        <p14:creationId xmlns:p14="http://schemas.microsoft.com/office/powerpoint/2010/main" val="23658374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 b="7639"/>
          <a:stretch/>
        </p:blipFill>
        <p:spPr>
          <a:xfrm>
            <a:off x="7239000" y="5712998"/>
            <a:ext cx="1590856" cy="949062"/>
          </a:xfrm>
          <a:prstGeom prst="rect">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b="22325"/>
          <a:stretch/>
        </p:blipFill>
        <p:spPr>
          <a:xfrm>
            <a:off x="0" y="183848"/>
            <a:ext cx="9144000" cy="5041295"/>
          </a:xfrm>
          <a:prstGeom prst="rect">
            <a:avLst/>
          </a:prstGeom>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73265" t="2875" b="66360"/>
          <a:stretch/>
        </p:blipFill>
        <p:spPr>
          <a:xfrm>
            <a:off x="6699380" y="0"/>
            <a:ext cx="2444620" cy="1996751"/>
          </a:xfrm>
          <a:prstGeom prst="rect">
            <a:avLst/>
          </a:prstGeom>
        </p:spPr>
      </p:pic>
    </p:spTree>
    <p:extLst>
      <p:ext uri="{BB962C8B-B14F-4D97-AF65-F5344CB8AC3E}">
        <p14:creationId xmlns:p14="http://schemas.microsoft.com/office/powerpoint/2010/main" val="13639157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 b="7639"/>
          <a:stretch/>
        </p:blipFill>
        <p:spPr>
          <a:xfrm>
            <a:off x="7239000" y="5712998"/>
            <a:ext cx="1590856" cy="949062"/>
          </a:xfrm>
          <a:prstGeom prst="rect">
            <a:avLst/>
          </a:prstGeom>
        </p:spPr>
      </p:pic>
      <p:pic>
        <p:nvPicPr>
          <p:cNvPr id="5" name="Picture 4"/>
          <p:cNvPicPr>
            <a:picLocks noChangeAspect="1"/>
          </p:cNvPicPr>
          <p:nvPr/>
        </p:nvPicPr>
        <p:blipFill rotWithShape="1">
          <a:blip r:embed="rId4"/>
          <a:srcRect l="50116" t="41021" r="28146" b="27274"/>
          <a:stretch/>
        </p:blipFill>
        <p:spPr>
          <a:xfrm>
            <a:off x="6901259" y="233226"/>
            <a:ext cx="1928597" cy="1523592"/>
          </a:xfrm>
          <a:prstGeom prst="rect">
            <a:avLst/>
          </a:prstGeom>
        </p:spPr>
      </p:pic>
      <p:sp>
        <p:nvSpPr>
          <p:cNvPr id="7" name="TextBox 6"/>
          <p:cNvSpPr txBox="1"/>
          <p:nvPr/>
        </p:nvSpPr>
        <p:spPr>
          <a:xfrm>
            <a:off x="373224" y="206960"/>
            <a:ext cx="8266923" cy="584775"/>
          </a:xfrm>
          <a:prstGeom prst="rect">
            <a:avLst/>
          </a:prstGeom>
          <a:noFill/>
        </p:spPr>
        <p:txBody>
          <a:bodyPr wrap="square" rtlCol="0">
            <a:spAutoFit/>
          </a:bodyPr>
          <a:lstStyle/>
          <a:p>
            <a:r>
              <a:rPr lang="en-GB" sz="3200" b="1" dirty="0" smtClean="0">
                <a:latin typeface="Trebuchet MS" panose="020B0603020202020204" pitchFamily="34" charset="0"/>
              </a:rPr>
              <a:t>Key points…</a:t>
            </a:r>
            <a:endParaRPr lang="en-GB" sz="3200" b="1" dirty="0">
              <a:latin typeface="Trebuchet MS" panose="020B0603020202020204" pitchFamily="34" charset="0"/>
            </a:endParaRPr>
          </a:p>
        </p:txBody>
      </p:sp>
      <p:sp>
        <p:nvSpPr>
          <p:cNvPr id="8" name="TextBox 7"/>
          <p:cNvSpPr txBox="1"/>
          <p:nvPr/>
        </p:nvSpPr>
        <p:spPr>
          <a:xfrm>
            <a:off x="228941" y="856012"/>
            <a:ext cx="8555487" cy="6740307"/>
          </a:xfrm>
          <a:prstGeom prst="rect">
            <a:avLst/>
          </a:prstGeom>
          <a:noFill/>
        </p:spPr>
        <p:txBody>
          <a:bodyPr wrap="square" rtlCol="0">
            <a:spAutoFit/>
          </a:bodyPr>
          <a:lstStyle/>
          <a:p>
            <a:pPr marL="285750" indent="-285750">
              <a:buFont typeface="Arial" panose="020B0604020202020204" pitchFamily="34" charset="0"/>
              <a:buChar char="•"/>
            </a:pPr>
            <a:r>
              <a:rPr lang="en-GB" sz="2000" dirty="0" smtClean="0">
                <a:latin typeface="Trebuchet MS" panose="020B0603020202020204" pitchFamily="34" charset="0"/>
              </a:rPr>
              <a:t>A change in circumstances is one of the most common </a:t>
            </a:r>
          </a:p>
          <a:p>
            <a:r>
              <a:rPr lang="en-GB" sz="2000" dirty="0">
                <a:latin typeface="Trebuchet MS" panose="020B0603020202020204" pitchFamily="34" charset="0"/>
              </a:rPr>
              <a:t> </a:t>
            </a:r>
            <a:r>
              <a:rPr lang="en-GB" sz="2000" dirty="0" smtClean="0">
                <a:latin typeface="Trebuchet MS" panose="020B0603020202020204" pitchFamily="34" charset="0"/>
              </a:rPr>
              <a:t>   reasons for giving up a volunteering role </a:t>
            </a:r>
          </a:p>
          <a:p>
            <a:endParaRPr lang="en-GB" sz="2000" dirty="0" smtClean="0">
              <a:latin typeface="Trebuchet MS" panose="020B0603020202020204" pitchFamily="34" charset="0"/>
            </a:endParaRPr>
          </a:p>
          <a:p>
            <a:pPr marL="342900" indent="-342900">
              <a:buFont typeface="Arial" panose="020B0604020202020204" pitchFamily="34" charset="0"/>
              <a:buChar char="•"/>
            </a:pPr>
            <a:r>
              <a:rPr lang="en-GB" sz="2000" dirty="0" smtClean="0">
                <a:latin typeface="Trebuchet MS" panose="020B0603020202020204" pitchFamily="34" charset="0"/>
              </a:rPr>
              <a:t>Being flexible could be the difference between someone staying connected to guiding or walking away altogether </a:t>
            </a:r>
          </a:p>
          <a:p>
            <a:pPr marL="342900" indent="-342900">
              <a:buFont typeface="Arial" panose="020B0604020202020204" pitchFamily="34" charset="0"/>
              <a:buChar char="•"/>
            </a:pPr>
            <a:endParaRPr lang="en-GB" sz="2000" dirty="0">
              <a:latin typeface="Trebuchet MS" panose="020B0603020202020204" pitchFamily="34" charset="0"/>
            </a:endParaRPr>
          </a:p>
          <a:p>
            <a:pPr marL="342900" indent="-342900">
              <a:buFont typeface="Arial" panose="020B0604020202020204" pitchFamily="34" charset="0"/>
              <a:buChar char="•"/>
            </a:pPr>
            <a:r>
              <a:rPr lang="en-GB" sz="2000" dirty="0" smtClean="0">
                <a:latin typeface="Trebuchet MS" panose="020B0603020202020204" pitchFamily="34" charset="0"/>
              </a:rPr>
              <a:t>Change becomes easier to manage over time – by being flexible we leave the door open for people to return in future</a:t>
            </a:r>
          </a:p>
          <a:p>
            <a:pPr marL="342900" indent="-342900">
              <a:buFont typeface="Arial" panose="020B0604020202020204" pitchFamily="34" charset="0"/>
              <a:buChar char="•"/>
            </a:pPr>
            <a:endParaRPr lang="en-GB" sz="2000" dirty="0">
              <a:latin typeface="Trebuchet MS" panose="020B0603020202020204" pitchFamily="34" charset="0"/>
            </a:endParaRPr>
          </a:p>
          <a:p>
            <a:pPr marL="342900" indent="-342900">
              <a:buFont typeface="Arial" panose="020B0604020202020204" pitchFamily="34" charset="0"/>
              <a:buChar char="•"/>
            </a:pPr>
            <a:r>
              <a:rPr lang="en-GB" sz="2000" dirty="0" smtClean="0">
                <a:latin typeface="Trebuchet MS" panose="020B0603020202020204" pitchFamily="34" charset="0"/>
              </a:rPr>
              <a:t>Ways to keep people involved could include: </a:t>
            </a:r>
          </a:p>
          <a:p>
            <a:pPr marL="800100" lvl="1" indent="-342900">
              <a:buFont typeface="Arial" panose="020B0604020202020204" pitchFamily="34" charset="0"/>
              <a:buChar char="•"/>
            </a:pPr>
            <a:r>
              <a:rPr lang="en-GB" sz="2000" dirty="0" smtClean="0">
                <a:latin typeface="Trebuchet MS" panose="020B0603020202020204" pitchFamily="34" charset="0"/>
              </a:rPr>
              <a:t>Offering a less regular commitment – a rota place for example</a:t>
            </a:r>
          </a:p>
          <a:p>
            <a:pPr marL="800100" lvl="1" indent="-342900">
              <a:buFont typeface="Arial" panose="020B0604020202020204" pitchFamily="34" charset="0"/>
              <a:buChar char="•"/>
            </a:pPr>
            <a:r>
              <a:rPr lang="en-GB" sz="2000" dirty="0" smtClean="0">
                <a:latin typeface="Trebuchet MS" panose="020B0603020202020204" pitchFamily="34" charset="0"/>
              </a:rPr>
              <a:t>Suggesting they support one-off events or </a:t>
            </a:r>
            <a:r>
              <a:rPr lang="en-GB" sz="2000" dirty="0" err="1" smtClean="0">
                <a:latin typeface="Trebuchet MS" panose="020B0603020202020204" pitchFamily="34" charset="0"/>
              </a:rPr>
              <a:t>residentials</a:t>
            </a:r>
            <a:r>
              <a:rPr lang="en-GB" sz="2000" dirty="0" smtClean="0">
                <a:latin typeface="Trebuchet MS" panose="020B0603020202020204" pitchFamily="34" charset="0"/>
              </a:rPr>
              <a:t> </a:t>
            </a:r>
          </a:p>
          <a:p>
            <a:pPr marL="800100" lvl="1" indent="-342900">
              <a:buFont typeface="Arial" panose="020B0604020202020204" pitchFamily="34" charset="0"/>
              <a:buChar char="•"/>
            </a:pPr>
            <a:r>
              <a:rPr lang="en-GB" sz="2000" dirty="0">
                <a:latin typeface="Trebuchet MS" panose="020B0603020202020204" pitchFamily="34" charset="0"/>
              </a:rPr>
              <a:t>Inviting them to join a skills </a:t>
            </a:r>
            <a:r>
              <a:rPr lang="en-GB" sz="2000" dirty="0" smtClean="0">
                <a:latin typeface="Trebuchet MS" panose="020B0603020202020204" pitchFamily="34" charset="0"/>
              </a:rPr>
              <a:t>pool</a:t>
            </a:r>
          </a:p>
          <a:p>
            <a:pPr lvl="1"/>
            <a:endParaRPr lang="en-GB" sz="1400" dirty="0" smtClean="0">
              <a:latin typeface="Trebuchet MS" panose="020B0603020202020204" pitchFamily="34" charset="0"/>
            </a:endParaRPr>
          </a:p>
          <a:p>
            <a:pPr marL="342900" indent="-342900">
              <a:buFont typeface="Arial" panose="020B0604020202020204" pitchFamily="34" charset="0"/>
              <a:buChar char="•"/>
            </a:pPr>
            <a:r>
              <a:rPr lang="en-GB" sz="2000" dirty="0" smtClean="0">
                <a:latin typeface="Trebuchet MS" panose="020B0603020202020204" pitchFamily="34" charset="0"/>
              </a:rPr>
              <a:t>Regular check-ins are key – people should be able to take a step back without feeling guilty or that their only choice is to leave completely</a:t>
            </a:r>
          </a:p>
          <a:p>
            <a:pPr marL="285750" indent="-285750">
              <a:buFont typeface="Arial" panose="020B0604020202020204" pitchFamily="34" charset="0"/>
              <a:buChar char="•"/>
            </a:pPr>
            <a:endParaRPr lang="en-GB" sz="2000" dirty="0" smtClean="0">
              <a:latin typeface="Trebuchet MS" panose="020B0603020202020204" pitchFamily="34" charset="0"/>
            </a:endParaRPr>
          </a:p>
          <a:p>
            <a:pPr marL="742950" lvl="1" indent="-285750">
              <a:buFont typeface="Arial" panose="020B0604020202020204" pitchFamily="34" charset="0"/>
              <a:buChar char="•"/>
            </a:pPr>
            <a:endParaRPr lang="en-GB" sz="2000" dirty="0" smtClean="0">
              <a:latin typeface="Trebuchet MS" panose="020B0603020202020204" pitchFamily="34" charset="0"/>
            </a:endParaRPr>
          </a:p>
          <a:p>
            <a:pPr marL="742950" lvl="1" indent="-285750">
              <a:buFont typeface="Arial" panose="020B0604020202020204" pitchFamily="34" charset="0"/>
              <a:buChar char="•"/>
            </a:pPr>
            <a:endParaRPr lang="en-GB" sz="2000" dirty="0" smtClean="0">
              <a:latin typeface="Trebuchet MS" panose="020B0603020202020204" pitchFamily="34" charset="0"/>
            </a:endParaRPr>
          </a:p>
          <a:p>
            <a:pPr marL="285750" indent="-285750">
              <a:buFont typeface="Arial" panose="020B0604020202020204" pitchFamily="34" charset="0"/>
              <a:buChar char="•"/>
            </a:pPr>
            <a:endParaRPr lang="en-GB" sz="2000" dirty="0" smtClean="0">
              <a:latin typeface="Trebuchet MS" panose="020B0603020202020204" pitchFamily="34" charset="0"/>
            </a:endParaRPr>
          </a:p>
          <a:p>
            <a:pPr marL="285750" indent="-285750">
              <a:buFont typeface="Arial" panose="020B0604020202020204" pitchFamily="34" charset="0"/>
              <a:buChar char="•"/>
            </a:pPr>
            <a:endParaRPr lang="en-GB" sz="2000" dirty="0" smtClean="0">
              <a:latin typeface="Trebuchet MS" panose="020B0603020202020204" pitchFamily="34" charset="0"/>
            </a:endParaRPr>
          </a:p>
          <a:p>
            <a:pPr marL="285750" indent="-285750">
              <a:buFont typeface="Arial" panose="020B0604020202020204" pitchFamily="34" charset="0"/>
              <a:buChar char="•"/>
            </a:pPr>
            <a:endParaRPr lang="en-GB" dirty="0" smtClean="0">
              <a:latin typeface="Trebuchet MS" panose="020B0603020202020204" pitchFamily="34" charset="0"/>
            </a:endParaRPr>
          </a:p>
        </p:txBody>
      </p:sp>
    </p:spTree>
    <p:extLst>
      <p:ext uri="{BB962C8B-B14F-4D97-AF65-F5344CB8AC3E}">
        <p14:creationId xmlns:p14="http://schemas.microsoft.com/office/powerpoint/2010/main" val="20448689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 b="7639"/>
          <a:stretch/>
        </p:blipFill>
        <p:spPr>
          <a:xfrm>
            <a:off x="7239000" y="5712998"/>
            <a:ext cx="1590856" cy="949062"/>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020" y="183848"/>
            <a:ext cx="9403020" cy="6674152"/>
          </a:xfrm>
          <a:prstGeom prst="rect">
            <a:avLst/>
          </a:prstGeom>
        </p:spPr>
      </p:pic>
    </p:spTree>
    <p:extLst>
      <p:ext uri="{BB962C8B-B14F-4D97-AF65-F5344CB8AC3E}">
        <p14:creationId xmlns:p14="http://schemas.microsoft.com/office/powerpoint/2010/main" val="3295832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 b="7639"/>
          <a:stretch/>
        </p:blipFill>
        <p:spPr>
          <a:xfrm>
            <a:off x="7239000" y="5712998"/>
            <a:ext cx="1590856" cy="949062"/>
          </a:xfrm>
          <a:prstGeom prst="rect">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5715" t="6943" r="-1" b="20601"/>
          <a:stretch/>
        </p:blipFill>
        <p:spPr>
          <a:xfrm>
            <a:off x="-195944" y="242596"/>
            <a:ext cx="9339944" cy="5094514"/>
          </a:xfrm>
          <a:prstGeom prst="rect">
            <a:avLst/>
          </a:prstGeom>
        </p:spPr>
      </p:pic>
    </p:spTree>
    <p:extLst>
      <p:ext uri="{BB962C8B-B14F-4D97-AF65-F5344CB8AC3E}">
        <p14:creationId xmlns:p14="http://schemas.microsoft.com/office/powerpoint/2010/main" val="7181523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 b="7639"/>
          <a:stretch/>
        </p:blipFill>
        <p:spPr>
          <a:xfrm>
            <a:off x="7239000" y="5712998"/>
            <a:ext cx="1590856" cy="949062"/>
          </a:xfrm>
          <a:prstGeom prst="rect">
            <a:avLst/>
          </a:prstGeom>
        </p:spPr>
      </p:pic>
      <p:pic>
        <p:nvPicPr>
          <p:cNvPr id="5" name="Picture 4"/>
          <p:cNvPicPr>
            <a:picLocks noChangeAspect="1"/>
          </p:cNvPicPr>
          <p:nvPr/>
        </p:nvPicPr>
        <p:blipFill rotWithShape="1">
          <a:blip r:embed="rId4"/>
          <a:srcRect l="50116" t="41021" r="28146" b="27274"/>
          <a:stretch/>
        </p:blipFill>
        <p:spPr>
          <a:xfrm>
            <a:off x="6901259" y="233226"/>
            <a:ext cx="1928597" cy="1523592"/>
          </a:xfrm>
          <a:prstGeom prst="rect">
            <a:avLst/>
          </a:prstGeom>
        </p:spPr>
      </p:pic>
      <p:sp>
        <p:nvSpPr>
          <p:cNvPr id="7" name="TextBox 6"/>
          <p:cNvSpPr txBox="1"/>
          <p:nvPr/>
        </p:nvSpPr>
        <p:spPr>
          <a:xfrm>
            <a:off x="373224" y="233226"/>
            <a:ext cx="8266923" cy="584775"/>
          </a:xfrm>
          <a:prstGeom prst="rect">
            <a:avLst/>
          </a:prstGeom>
          <a:noFill/>
        </p:spPr>
        <p:txBody>
          <a:bodyPr wrap="square" rtlCol="0">
            <a:spAutoFit/>
          </a:bodyPr>
          <a:lstStyle/>
          <a:p>
            <a:r>
              <a:rPr lang="en-GB" sz="3200" b="1" dirty="0" smtClean="0">
                <a:latin typeface="Trebuchet MS" panose="020B0603020202020204" pitchFamily="34" charset="0"/>
              </a:rPr>
              <a:t>Key points…</a:t>
            </a:r>
            <a:endParaRPr lang="en-GB" sz="3200" b="1" dirty="0">
              <a:latin typeface="Trebuchet MS" panose="020B0603020202020204" pitchFamily="34" charset="0"/>
            </a:endParaRPr>
          </a:p>
        </p:txBody>
      </p:sp>
      <p:sp>
        <p:nvSpPr>
          <p:cNvPr id="8" name="TextBox 7"/>
          <p:cNvSpPr txBox="1"/>
          <p:nvPr/>
        </p:nvSpPr>
        <p:spPr>
          <a:xfrm>
            <a:off x="274369" y="977125"/>
            <a:ext cx="8555487" cy="6217087"/>
          </a:xfrm>
          <a:prstGeom prst="rect">
            <a:avLst/>
          </a:prstGeom>
          <a:noFill/>
        </p:spPr>
        <p:txBody>
          <a:bodyPr wrap="square" rtlCol="0">
            <a:spAutoFit/>
          </a:bodyPr>
          <a:lstStyle/>
          <a:p>
            <a:pPr marL="285750" indent="-285750">
              <a:buFont typeface="Arial" panose="020B0604020202020204" pitchFamily="34" charset="0"/>
              <a:buChar char="•"/>
            </a:pPr>
            <a:r>
              <a:rPr lang="en-GB" sz="2000" dirty="0" smtClean="0">
                <a:latin typeface="Trebuchet MS" panose="020B0603020202020204" pitchFamily="34" charset="0"/>
              </a:rPr>
              <a:t>There’s flexibility in the number and length of sessions</a:t>
            </a:r>
          </a:p>
          <a:p>
            <a:r>
              <a:rPr lang="en-GB" sz="2000" dirty="0" smtClean="0">
                <a:latin typeface="Trebuchet MS" panose="020B0603020202020204" pitchFamily="34" charset="0"/>
              </a:rPr>
              <a:t>    offered as well as the shape of the leadership team </a:t>
            </a:r>
          </a:p>
          <a:p>
            <a:r>
              <a:rPr lang="en-GB" sz="2000" dirty="0">
                <a:latin typeface="Trebuchet MS" panose="020B0603020202020204" pitchFamily="34" charset="0"/>
              </a:rPr>
              <a:t> </a:t>
            </a:r>
            <a:r>
              <a:rPr lang="en-GB" sz="2000" dirty="0" smtClean="0">
                <a:latin typeface="Trebuchet MS" panose="020B0603020202020204" pitchFamily="34" charset="0"/>
              </a:rPr>
              <a:t>   </a:t>
            </a:r>
          </a:p>
          <a:p>
            <a:pPr marL="285750" indent="-285750">
              <a:buFont typeface="Arial" panose="020B0604020202020204" pitchFamily="34" charset="0"/>
              <a:buChar char="•"/>
            </a:pPr>
            <a:r>
              <a:rPr lang="en-GB" sz="2000" dirty="0" smtClean="0">
                <a:latin typeface="Trebuchet MS" panose="020B0603020202020204" pitchFamily="34" charset="0"/>
              </a:rPr>
              <a:t>The practical stuff: girls can become full members, wear uniform, pay census and stay active during term time, working independently on badges with parental support </a:t>
            </a:r>
          </a:p>
          <a:p>
            <a:pPr marL="285750" indent="-285750">
              <a:buFont typeface="Arial" panose="020B0604020202020204" pitchFamily="34" charset="0"/>
              <a:buChar char="•"/>
            </a:pPr>
            <a:endParaRPr lang="en-GB" sz="2000" dirty="0" smtClean="0">
              <a:latin typeface="Trebuchet MS" panose="020B0603020202020204" pitchFamily="34" charset="0"/>
            </a:endParaRPr>
          </a:p>
          <a:p>
            <a:pPr marL="285750" indent="-285750">
              <a:buFont typeface="Arial" panose="020B0604020202020204" pitchFamily="34" charset="0"/>
              <a:buChar char="•"/>
            </a:pPr>
            <a:r>
              <a:rPr lang="en-GB" sz="2000" dirty="0" smtClean="0">
                <a:latin typeface="Trebuchet MS" panose="020B0603020202020204" pitchFamily="34" charset="0"/>
              </a:rPr>
              <a:t>There are benefits for girls, parents, new and experienced volunteers: </a:t>
            </a:r>
          </a:p>
          <a:p>
            <a:pPr marL="742950" lvl="1" indent="-285750">
              <a:buFont typeface="Arial" panose="020B0604020202020204" pitchFamily="34" charset="0"/>
              <a:buChar char="•"/>
            </a:pPr>
            <a:r>
              <a:rPr lang="en-GB" sz="2000" dirty="0" smtClean="0">
                <a:latin typeface="Trebuchet MS" panose="020B0603020202020204" pitchFamily="34" charset="0"/>
              </a:rPr>
              <a:t>A great way to get a taste of volunteering or try out a new role </a:t>
            </a:r>
          </a:p>
          <a:p>
            <a:pPr marL="742950" lvl="1" indent="-285750">
              <a:buFont typeface="Arial" panose="020B0604020202020204" pitchFamily="34" charset="0"/>
              <a:buChar char="•"/>
            </a:pPr>
            <a:r>
              <a:rPr lang="en-GB" sz="2000" dirty="0" smtClean="0">
                <a:latin typeface="Trebuchet MS" panose="020B0603020202020204" pitchFamily="34" charset="0"/>
              </a:rPr>
              <a:t>A fast track to completing the </a:t>
            </a:r>
            <a:r>
              <a:rPr lang="en-GB" sz="2000" dirty="0">
                <a:latin typeface="Trebuchet MS" panose="020B0603020202020204" pitchFamily="34" charset="0"/>
              </a:rPr>
              <a:t>L</a:t>
            </a:r>
            <a:r>
              <a:rPr lang="en-GB" sz="2000" dirty="0" smtClean="0">
                <a:latin typeface="Trebuchet MS" panose="020B0603020202020204" pitchFamily="34" charset="0"/>
              </a:rPr>
              <a:t>eadership </a:t>
            </a:r>
            <a:r>
              <a:rPr lang="en-GB" sz="2000" dirty="0">
                <a:latin typeface="Trebuchet MS" panose="020B0603020202020204" pitchFamily="34" charset="0"/>
              </a:rPr>
              <a:t>Q</a:t>
            </a:r>
            <a:r>
              <a:rPr lang="en-GB" sz="2000" dirty="0" smtClean="0">
                <a:latin typeface="Trebuchet MS" panose="020B0603020202020204" pitchFamily="34" charset="0"/>
              </a:rPr>
              <a:t>ualification </a:t>
            </a:r>
          </a:p>
          <a:p>
            <a:pPr marL="742950" lvl="1" indent="-285750">
              <a:buFont typeface="Arial" panose="020B0604020202020204" pitchFamily="34" charset="0"/>
              <a:buChar char="•"/>
            </a:pPr>
            <a:r>
              <a:rPr lang="en-GB" sz="2000" dirty="0" smtClean="0">
                <a:latin typeface="Trebuchet MS" panose="020B0603020202020204" pitchFamily="34" charset="0"/>
              </a:rPr>
              <a:t>A way to get waiting list girls into guiding or set up guiding in a new area</a:t>
            </a:r>
          </a:p>
          <a:p>
            <a:pPr marL="742950" lvl="1" indent="-285750">
              <a:buFont typeface="Arial" panose="020B0604020202020204" pitchFamily="34" charset="0"/>
              <a:buChar char="•"/>
            </a:pPr>
            <a:r>
              <a:rPr lang="en-GB" sz="2000" dirty="0" smtClean="0">
                <a:latin typeface="Trebuchet MS" panose="020B0603020202020204" pitchFamily="34" charset="0"/>
              </a:rPr>
              <a:t>A route into the next section for girls unsure about moving up </a:t>
            </a:r>
          </a:p>
          <a:p>
            <a:pPr marL="742950" lvl="1" indent="-285750">
              <a:buFont typeface="Arial" panose="020B0604020202020204" pitchFamily="34" charset="0"/>
              <a:buChar char="•"/>
            </a:pPr>
            <a:r>
              <a:rPr lang="en-GB" sz="2000" dirty="0" smtClean="0">
                <a:latin typeface="Trebuchet MS" panose="020B0603020202020204" pitchFamily="34" charset="0"/>
              </a:rPr>
              <a:t>An alternative to taking on another weekly term-time commitment </a:t>
            </a:r>
          </a:p>
          <a:p>
            <a:pPr marL="742950" lvl="1" indent="-285750">
              <a:buFont typeface="Arial" panose="020B0604020202020204" pitchFamily="34" charset="0"/>
              <a:buChar char="•"/>
            </a:pPr>
            <a:endParaRPr lang="en-GB" sz="2000" dirty="0" smtClean="0">
              <a:latin typeface="Trebuchet MS" panose="020B0603020202020204" pitchFamily="34" charset="0"/>
            </a:endParaRPr>
          </a:p>
          <a:p>
            <a:pPr marL="742950" lvl="1" indent="-285750">
              <a:buFont typeface="Arial" panose="020B0604020202020204" pitchFamily="34" charset="0"/>
              <a:buChar char="•"/>
            </a:pPr>
            <a:endParaRPr lang="en-GB" sz="2000" dirty="0" smtClean="0">
              <a:latin typeface="Trebuchet MS" panose="020B0603020202020204" pitchFamily="34" charset="0"/>
            </a:endParaRPr>
          </a:p>
          <a:p>
            <a:pPr marL="285750" indent="-285750">
              <a:buFont typeface="Arial" panose="020B0604020202020204" pitchFamily="34" charset="0"/>
              <a:buChar char="•"/>
            </a:pPr>
            <a:endParaRPr lang="en-GB" sz="2000" dirty="0" smtClean="0">
              <a:latin typeface="Trebuchet MS" panose="020B0603020202020204" pitchFamily="34" charset="0"/>
            </a:endParaRPr>
          </a:p>
          <a:p>
            <a:pPr marL="285750" indent="-285750">
              <a:buFont typeface="Arial" panose="020B0604020202020204" pitchFamily="34" charset="0"/>
              <a:buChar char="•"/>
            </a:pPr>
            <a:endParaRPr lang="en-GB" sz="2000" dirty="0" smtClean="0">
              <a:latin typeface="Trebuchet MS" panose="020B0603020202020204" pitchFamily="34" charset="0"/>
            </a:endParaRPr>
          </a:p>
          <a:p>
            <a:pPr marL="285750" indent="-285750">
              <a:buFont typeface="Arial" panose="020B0604020202020204" pitchFamily="34" charset="0"/>
              <a:buChar char="•"/>
            </a:pPr>
            <a:endParaRPr lang="en-GB" dirty="0" smtClean="0">
              <a:latin typeface="Trebuchet MS" panose="020B0603020202020204" pitchFamily="34" charset="0"/>
            </a:endParaRPr>
          </a:p>
        </p:txBody>
      </p:sp>
    </p:spTree>
    <p:extLst>
      <p:ext uri="{BB962C8B-B14F-4D97-AF65-F5344CB8AC3E}">
        <p14:creationId xmlns:p14="http://schemas.microsoft.com/office/powerpoint/2010/main" val="24892414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 b="7639"/>
          <a:stretch/>
        </p:blipFill>
        <p:spPr>
          <a:xfrm>
            <a:off x="7239000" y="5712998"/>
            <a:ext cx="1590856" cy="949062"/>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020" y="183848"/>
            <a:ext cx="9403020" cy="6674152"/>
          </a:xfrm>
          <a:prstGeom prst="rect">
            <a:avLst/>
          </a:prstGeom>
        </p:spPr>
      </p:pic>
    </p:spTree>
    <p:extLst>
      <p:ext uri="{BB962C8B-B14F-4D97-AF65-F5344CB8AC3E}">
        <p14:creationId xmlns:p14="http://schemas.microsoft.com/office/powerpoint/2010/main" val="6129064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 b="7639"/>
          <a:stretch/>
        </p:blipFill>
        <p:spPr>
          <a:xfrm>
            <a:off x="7239000" y="5712998"/>
            <a:ext cx="1590856" cy="949062"/>
          </a:xfrm>
          <a:prstGeom prst="rect">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b="21463"/>
          <a:stretch/>
        </p:blipFill>
        <p:spPr>
          <a:xfrm>
            <a:off x="0" y="183848"/>
            <a:ext cx="9144000" cy="5097279"/>
          </a:xfrm>
          <a:prstGeom prst="rect">
            <a:avLst/>
          </a:prstGeom>
        </p:spPr>
      </p:pic>
    </p:spTree>
    <p:extLst>
      <p:ext uri="{BB962C8B-B14F-4D97-AF65-F5344CB8AC3E}">
        <p14:creationId xmlns:p14="http://schemas.microsoft.com/office/powerpoint/2010/main" val="16685284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 b="7639"/>
          <a:stretch/>
        </p:blipFill>
        <p:spPr>
          <a:xfrm>
            <a:off x="7239000" y="5712998"/>
            <a:ext cx="1590856" cy="949062"/>
          </a:xfrm>
          <a:prstGeom prst="rect">
            <a:avLst/>
          </a:prstGeom>
        </p:spPr>
      </p:pic>
      <p:pic>
        <p:nvPicPr>
          <p:cNvPr id="5" name="Picture 4"/>
          <p:cNvPicPr>
            <a:picLocks noChangeAspect="1"/>
          </p:cNvPicPr>
          <p:nvPr/>
        </p:nvPicPr>
        <p:blipFill rotWithShape="1">
          <a:blip r:embed="rId4"/>
          <a:srcRect l="50116" t="41021" r="28146" b="27274"/>
          <a:stretch/>
        </p:blipFill>
        <p:spPr>
          <a:xfrm>
            <a:off x="6901259" y="233226"/>
            <a:ext cx="1928597" cy="1523592"/>
          </a:xfrm>
          <a:prstGeom prst="rect">
            <a:avLst/>
          </a:prstGeom>
        </p:spPr>
      </p:pic>
      <p:sp>
        <p:nvSpPr>
          <p:cNvPr id="7" name="TextBox 6"/>
          <p:cNvSpPr txBox="1"/>
          <p:nvPr/>
        </p:nvSpPr>
        <p:spPr>
          <a:xfrm>
            <a:off x="373224" y="242860"/>
            <a:ext cx="8266923" cy="584775"/>
          </a:xfrm>
          <a:prstGeom prst="rect">
            <a:avLst/>
          </a:prstGeom>
          <a:noFill/>
        </p:spPr>
        <p:txBody>
          <a:bodyPr wrap="square" rtlCol="0">
            <a:spAutoFit/>
          </a:bodyPr>
          <a:lstStyle/>
          <a:p>
            <a:r>
              <a:rPr lang="en-GB" sz="3200" b="1" dirty="0" smtClean="0">
                <a:latin typeface="Trebuchet MS" panose="020B0603020202020204" pitchFamily="34" charset="0"/>
              </a:rPr>
              <a:t>Key points…</a:t>
            </a:r>
            <a:endParaRPr lang="en-GB" sz="3200" b="1" dirty="0">
              <a:latin typeface="Trebuchet MS" panose="020B0603020202020204" pitchFamily="34" charset="0"/>
            </a:endParaRPr>
          </a:p>
        </p:txBody>
      </p:sp>
      <p:sp>
        <p:nvSpPr>
          <p:cNvPr id="8" name="TextBox 7"/>
          <p:cNvSpPr txBox="1"/>
          <p:nvPr/>
        </p:nvSpPr>
        <p:spPr>
          <a:xfrm>
            <a:off x="274369" y="1105664"/>
            <a:ext cx="8555487" cy="4985980"/>
          </a:xfrm>
          <a:prstGeom prst="rect">
            <a:avLst/>
          </a:prstGeom>
          <a:noFill/>
        </p:spPr>
        <p:txBody>
          <a:bodyPr wrap="square" rtlCol="0">
            <a:spAutoFit/>
          </a:bodyPr>
          <a:lstStyle/>
          <a:p>
            <a:pPr marL="285750" indent="-285750">
              <a:buFont typeface="Arial" panose="020B0604020202020204" pitchFamily="34" charset="0"/>
              <a:buChar char="•"/>
            </a:pPr>
            <a:r>
              <a:rPr lang="en-GB" sz="2000" dirty="0" smtClean="0">
                <a:latin typeface="Trebuchet MS" panose="020B0603020202020204" pitchFamily="34" charset="0"/>
              </a:rPr>
              <a:t>Being flexible about venues could enable at risk units </a:t>
            </a:r>
          </a:p>
          <a:p>
            <a:r>
              <a:rPr lang="en-GB" sz="2000" dirty="0">
                <a:latin typeface="Trebuchet MS" panose="020B0603020202020204" pitchFamily="34" charset="0"/>
              </a:rPr>
              <a:t> </a:t>
            </a:r>
            <a:r>
              <a:rPr lang="en-GB" sz="2000" dirty="0" smtClean="0">
                <a:latin typeface="Trebuchet MS" panose="020B0603020202020204" pitchFamily="34" charset="0"/>
              </a:rPr>
              <a:t>   to stay open </a:t>
            </a:r>
          </a:p>
          <a:p>
            <a:pPr marL="285750" indent="-285750">
              <a:buFont typeface="Arial" panose="020B0604020202020204" pitchFamily="34" charset="0"/>
              <a:buChar char="•"/>
            </a:pPr>
            <a:endParaRPr lang="en-GB" sz="2000" dirty="0" smtClean="0">
              <a:latin typeface="Trebuchet MS" panose="020B0603020202020204" pitchFamily="34" charset="0"/>
            </a:endParaRPr>
          </a:p>
          <a:p>
            <a:pPr marL="285750" indent="-285750">
              <a:buFont typeface="Arial" panose="020B0604020202020204" pitchFamily="34" charset="0"/>
              <a:buChar char="•"/>
            </a:pPr>
            <a:r>
              <a:rPr lang="en-GB" sz="2000" dirty="0" smtClean="0">
                <a:latin typeface="Trebuchet MS" panose="020B0603020202020204" pitchFamily="34" charset="0"/>
              </a:rPr>
              <a:t>If a space has been risk assessed and deemed safe, you can hold a unit there</a:t>
            </a:r>
          </a:p>
          <a:p>
            <a:pPr marL="285750" indent="-285750">
              <a:buFont typeface="Arial" panose="020B0604020202020204" pitchFamily="34" charset="0"/>
              <a:buChar char="•"/>
            </a:pPr>
            <a:endParaRPr lang="en-GB" sz="2000" dirty="0">
              <a:latin typeface="Trebuchet MS" panose="020B0603020202020204" pitchFamily="34" charset="0"/>
            </a:endParaRPr>
          </a:p>
          <a:p>
            <a:pPr marL="285750" indent="-285750">
              <a:buFont typeface="Arial" panose="020B0604020202020204" pitchFamily="34" charset="0"/>
              <a:buChar char="•"/>
            </a:pPr>
            <a:r>
              <a:rPr lang="en-GB" sz="2000" dirty="0" smtClean="0">
                <a:latin typeface="Trebuchet MS" panose="020B0603020202020204" pitchFamily="34" charset="0"/>
              </a:rPr>
              <a:t>Ask friends, colleagues and parents to recommend venues they know of – you might be surprised about the connections they have </a:t>
            </a:r>
          </a:p>
          <a:p>
            <a:pPr marL="285750" indent="-285750">
              <a:buFont typeface="Arial" panose="020B0604020202020204" pitchFamily="34" charset="0"/>
              <a:buChar char="•"/>
            </a:pPr>
            <a:endParaRPr lang="en-GB" sz="2000" dirty="0" smtClean="0">
              <a:latin typeface="Trebuchet MS" panose="020B0603020202020204" pitchFamily="34" charset="0"/>
            </a:endParaRPr>
          </a:p>
          <a:p>
            <a:pPr marL="285750" indent="-285750">
              <a:buFont typeface="Arial" panose="020B0604020202020204" pitchFamily="34" charset="0"/>
              <a:buChar char="•"/>
            </a:pPr>
            <a:r>
              <a:rPr lang="en-GB" sz="2000" dirty="0" smtClean="0">
                <a:latin typeface="Trebuchet MS" panose="020B0603020202020204" pitchFamily="34" charset="0"/>
              </a:rPr>
              <a:t>Venues to consider include supermarkets, cafes, gyms, sports centres, hotels, conference centres, libraries, museums and galleries, other charities, office buildings, medical centres, hospitals and many more! </a:t>
            </a:r>
          </a:p>
          <a:p>
            <a:pPr marL="285750" indent="-285750">
              <a:buFont typeface="Arial" panose="020B0604020202020204" pitchFamily="34" charset="0"/>
              <a:buChar char="•"/>
            </a:pPr>
            <a:endParaRPr lang="en-GB" sz="2000" dirty="0" smtClean="0">
              <a:latin typeface="Trebuchet MS" panose="020B0603020202020204" pitchFamily="34" charset="0"/>
            </a:endParaRPr>
          </a:p>
          <a:p>
            <a:pPr marL="285750" indent="-285750">
              <a:buFont typeface="Arial" panose="020B0604020202020204" pitchFamily="34" charset="0"/>
              <a:buChar char="•"/>
            </a:pPr>
            <a:r>
              <a:rPr lang="en-GB" sz="2000" dirty="0" smtClean="0">
                <a:latin typeface="Trebuchet MS" panose="020B0603020202020204" pitchFamily="34" charset="0"/>
              </a:rPr>
              <a:t>Don’t rule out venues because they’re usually closed in the evenings </a:t>
            </a:r>
            <a:endParaRPr lang="en-GB" sz="2000" dirty="0">
              <a:latin typeface="Trebuchet MS" panose="020B0603020202020204" pitchFamily="34" charset="0"/>
            </a:endParaRPr>
          </a:p>
          <a:p>
            <a:pPr marL="285750" indent="-285750">
              <a:buFont typeface="Arial" panose="020B0604020202020204" pitchFamily="34" charset="0"/>
              <a:buChar char="•"/>
            </a:pPr>
            <a:endParaRPr lang="en-GB" sz="2000" dirty="0" smtClean="0">
              <a:latin typeface="Trebuchet MS" panose="020B0603020202020204" pitchFamily="34" charset="0"/>
            </a:endParaRPr>
          </a:p>
          <a:p>
            <a:pPr marL="285750" indent="-285750">
              <a:buFont typeface="Arial" panose="020B0604020202020204" pitchFamily="34" charset="0"/>
              <a:buChar char="•"/>
            </a:pPr>
            <a:endParaRPr lang="en-GB" dirty="0" smtClean="0">
              <a:latin typeface="Trebuchet MS" panose="020B0603020202020204" pitchFamily="34" charset="0"/>
            </a:endParaRPr>
          </a:p>
        </p:txBody>
      </p:sp>
    </p:spTree>
    <p:extLst>
      <p:ext uri="{BB962C8B-B14F-4D97-AF65-F5344CB8AC3E}">
        <p14:creationId xmlns:p14="http://schemas.microsoft.com/office/powerpoint/2010/main" val="3235624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 b="7639"/>
          <a:stretch/>
        </p:blipFill>
        <p:spPr>
          <a:xfrm>
            <a:off x="7239000" y="5712998"/>
            <a:ext cx="1590856" cy="94906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020" y="183848"/>
            <a:ext cx="9403020" cy="6674152"/>
          </a:xfrm>
          <a:prstGeom prst="rect">
            <a:avLst/>
          </a:prstGeom>
        </p:spPr>
      </p:pic>
    </p:spTree>
    <p:extLst>
      <p:ext uri="{BB962C8B-B14F-4D97-AF65-F5344CB8AC3E}">
        <p14:creationId xmlns:p14="http://schemas.microsoft.com/office/powerpoint/2010/main" val="24805901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386" y="175752"/>
            <a:ext cx="7524928" cy="5344180"/>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1" b="7639"/>
          <a:stretch/>
        </p:blipFill>
        <p:spPr>
          <a:xfrm>
            <a:off x="7239000" y="5712998"/>
            <a:ext cx="1590856" cy="949062"/>
          </a:xfrm>
          <a:prstGeom prst="rect">
            <a:avLst/>
          </a:prstGeom>
        </p:spPr>
      </p:pic>
      <p:sp>
        <p:nvSpPr>
          <p:cNvPr id="7" name="TextBox 6"/>
          <p:cNvSpPr txBox="1"/>
          <p:nvPr/>
        </p:nvSpPr>
        <p:spPr>
          <a:xfrm>
            <a:off x="1964726" y="1244027"/>
            <a:ext cx="5509053" cy="2554545"/>
          </a:xfrm>
          <a:prstGeom prst="rect">
            <a:avLst/>
          </a:prstGeom>
          <a:noFill/>
        </p:spPr>
        <p:txBody>
          <a:bodyPr wrap="square" rtlCol="0">
            <a:spAutoFit/>
          </a:bodyPr>
          <a:lstStyle/>
          <a:p>
            <a:r>
              <a:rPr lang="en-GB" sz="3200" b="1" dirty="0" smtClean="0">
                <a:latin typeface="Trebuchet MS" panose="020B0603020202020204" pitchFamily="34" charset="0"/>
              </a:rPr>
              <a:t>So we’ve talked a lot about flexible guiding…</a:t>
            </a:r>
          </a:p>
          <a:p>
            <a:endParaRPr lang="en-GB" sz="3200" b="1" dirty="0">
              <a:latin typeface="Trebuchet MS" panose="020B0603020202020204" pitchFamily="34" charset="0"/>
            </a:endParaRPr>
          </a:p>
          <a:p>
            <a:r>
              <a:rPr lang="en-GB" sz="3200" b="1" dirty="0" smtClean="0">
                <a:latin typeface="Trebuchet MS" panose="020B0603020202020204" pitchFamily="34" charset="0"/>
              </a:rPr>
              <a:t>What will you take away from this session?  </a:t>
            </a:r>
            <a:endParaRPr lang="en-GB" sz="3200" b="1" dirty="0">
              <a:latin typeface="Trebuchet MS" panose="020B0603020202020204" pitchFamily="34" charset="0"/>
            </a:endParaRPr>
          </a:p>
        </p:txBody>
      </p:sp>
      <p:sp>
        <p:nvSpPr>
          <p:cNvPr id="3" name="TextBox 2"/>
          <p:cNvSpPr txBox="1"/>
          <p:nvPr/>
        </p:nvSpPr>
        <p:spPr>
          <a:xfrm>
            <a:off x="284205" y="5152768"/>
            <a:ext cx="3756454" cy="461665"/>
          </a:xfrm>
          <a:prstGeom prst="rect">
            <a:avLst/>
          </a:prstGeom>
          <a:noFill/>
        </p:spPr>
        <p:txBody>
          <a:bodyPr wrap="square" rtlCol="0">
            <a:spAutoFit/>
          </a:bodyPr>
          <a:lstStyle/>
          <a:p>
            <a:r>
              <a:rPr lang="en-GB" sz="2400" i="1" dirty="0" smtClean="0">
                <a:solidFill>
                  <a:srgbClr val="0072BC"/>
                </a:solidFill>
                <a:latin typeface="Trebuchet MS" panose="020B0603020202020204" pitchFamily="34" charset="0"/>
              </a:rPr>
              <a:t>Next steps</a:t>
            </a:r>
            <a:endParaRPr lang="en-GB" sz="2400" i="1" dirty="0">
              <a:solidFill>
                <a:srgbClr val="0072BC"/>
              </a:solidFill>
              <a:latin typeface="Trebuchet MS" panose="020B0603020202020204" pitchFamily="34" charset="0"/>
            </a:endParaRPr>
          </a:p>
        </p:txBody>
      </p:sp>
    </p:spTree>
    <p:extLst>
      <p:ext uri="{BB962C8B-B14F-4D97-AF65-F5344CB8AC3E}">
        <p14:creationId xmlns:p14="http://schemas.microsoft.com/office/powerpoint/2010/main" val="14849238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386" y="175752"/>
            <a:ext cx="7524928" cy="5344180"/>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1" b="7639"/>
          <a:stretch/>
        </p:blipFill>
        <p:spPr>
          <a:xfrm>
            <a:off x="7239000" y="5712998"/>
            <a:ext cx="1590856" cy="949062"/>
          </a:xfrm>
          <a:prstGeom prst="rect">
            <a:avLst/>
          </a:prstGeom>
        </p:spPr>
      </p:pic>
      <p:sp>
        <p:nvSpPr>
          <p:cNvPr id="7" name="TextBox 6"/>
          <p:cNvSpPr txBox="1"/>
          <p:nvPr/>
        </p:nvSpPr>
        <p:spPr>
          <a:xfrm>
            <a:off x="1729947" y="1233099"/>
            <a:ext cx="5509053" cy="3785652"/>
          </a:xfrm>
          <a:prstGeom prst="rect">
            <a:avLst/>
          </a:prstGeom>
          <a:noFill/>
        </p:spPr>
        <p:txBody>
          <a:bodyPr wrap="square" rtlCol="0">
            <a:spAutoFit/>
          </a:bodyPr>
          <a:lstStyle/>
          <a:p>
            <a:r>
              <a:rPr lang="en-GB" sz="2000" b="1" dirty="0" smtClean="0">
                <a:latin typeface="Trebuchet MS" panose="020B0603020202020204" pitchFamily="34" charset="0"/>
              </a:rPr>
              <a:t>The Membership Development Team at Scottish Headquarters can signpost you to useful resources and connect you to other volunteers with experience of flexible guiding. </a:t>
            </a:r>
          </a:p>
          <a:p>
            <a:endParaRPr lang="en-GB" sz="2000" b="1" dirty="0">
              <a:latin typeface="Trebuchet MS" panose="020B0603020202020204" pitchFamily="34" charset="0"/>
            </a:endParaRPr>
          </a:p>
          <a:p>
            <a:r>
              <a:rPr lang="en-GB" sz="2000" b="1" dirty="0" smtClean="0">
                <a:latin typeface="Trebuchet MS" panose="020B0603020202020204" pitchFamily="34" charset="0"/>
              </a:rPr>
              <a:t>Get in touch: </a:t>
            </a:r>
            <a:r>
              <a:rPr lang="en-GB" sz="2000" b="1" dirty="0" smtClean="0">
                <a:latin typeface="Trebuchet MS" panose="020B0603020202020204" pitchFamily="34" charset="0"/>
                <a:hlinkClick r:id="rId5"/>
              </a:rPr>
              <a:t>membershipadmin@girlguiding-scot.org.uk</a:t>
            </a:r>
            <a:r>
              <a:rPr lang="en-GB" sz="2000" b="1" dirty="0" smtClean="0">
                <a:latin typeface="Trebuchet MS" panose="020B0603020202020204" pitchFamily="34" charset="0"/>
              </a:rPr>
              <a:t> </a:t>
            </a:r>
            <a:endParaRPr lang="en-GB" sz="2000" b="1" dirty="0">
              <a:latin typeface="Trebuchet MS" panose="020B0603020202020204" pitchFamily="34" charset="0"/>
            </a:endParaRPr>
          </a:p>
          <a:p>
            <a:r>
              <a:rPr lang="en-GB" sz="2000" b="1" dirty="0">
                <a:latin typeface="Trebuchet MS" panose="020B0603020202020204" pitchFamily="34" charset="0"/>
              </a:rPr>
              <a:t>0131 226 4511</a:t>
            </a:r>
          </a:p>
          <a:p>
            <a:endParaRPr lang="en-GB" sz="2000" b="1" dirty="0">
              <a:latin typeface="Trebuchet MS" panose="020B0603020202020204" pitchFamily="34" charset="0"/>
            </a:endParaRPr>
          </a:p>
          <a:p>
            <a:endParaRPr lang="en-GB" sz="2000" b="1" dirty="0">
              <a:latin typeface="Trebuchet MS" panose="020B0603020202020204" pitchFamily="34" charset="0"/>
            </a:endParaRPr>
          </a:p>
          <a:p>
            <a:endParaRPr lang="en-GB" sz="2000" b="1" dirty="0">
              <a:latin typeface="Trebuchet MS" panose="020B0603020202020204" pitchFamily="34" charset="0"/>
            </a:endParaRPr>
          </a:p>
        </p:txBody>
      </p:sp>
      <p:sp>
        <p:nvSpPr>
          <p:cNvPr id="3" name="TextBox 2"/>
          <p:cNvSpPr txBox="1"/>
          <p:nvPr/>
        </p:nvSpPr>
        <p:spPr>
          <a:xfrm>
            <a:off x="284205" y="5152768"/>
            <a:ext cx="3756454" cy="461665"/>
          </a:xfrm>
          <a:prstGeom prst="rect">
            <a:avLst/>
          </a:prstGeom>
          <a:noFill/>
        </p:spPr>
        <p:txBody>
          <a:bodyPr wrap="square" rtlCol="0">
            <a:spAutoFit/>
          </a:bodyPr>
          <a:lstStyle/>
          <a:p>
            <a:r>
              <a:rPr lang="en-GB" sz="2400" i="1" dirty="0" smtClean="0">
                <a:solidFill>
                  <a:srgbClr val="0072BC"/>
                </a:solidFill>
                <a:latin typeface="Trebuchet MS" panose="020B0603020202020204" pitchFamily="34" charset="0"/>
              </a:rPr>
              <a:t>Need more help? </a:t>
            </a:r>
            <a:endParaRPr lang="en-GB" sz="2400" i="1" dirty="0">
              <a:solidFill>
                <a:srgbClr val="0072BC"/>
              </a:solidFill>
              <a:latin typeface="Trebuchet MS" panose="020B0603020202020204" pitchFamily="34" charset="0"/>
            </a:endParaRPr>
          </a:p>
        </p:txBody>
      </p:sp>
    </p:spTree>
    <p:extLst>
      <p:ext uri="{BB962C8B-B14F-4D97-AF65-F5344CB8AC3E}">
        <p14:creationId xmlns:p14="http://schemas.microsoft.com/office/powerpoint/2010/main" val="8342813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 b="7639"/>
          <a:stretch/>
        </p:blipFill>
        <p:spPr>
          <a:xfrm>
            <a:off x="7239000" y="5712998"/>
            <a:ext cx="1590856" cy="949062"/>
          </a:xfrm>
          <a:prstGeom prst="rect">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b="29801"/>
          <a:stretch/>
        </p:blipFill>
        <p:spPr>
          <a:xfrm>
            <a:off x="0" y="183848"/>
            <a:ext cx="9144000" cy="4556103"/>
          </a:xfrm>
          <a:prstGeom prst="rect">
            <a:avLst/>
          </a:prstGeom>
        </p:spPr>
      </p:pic>
    </p:spTree>
    <p:extLst>
      <p:ext uri="{BB962C8B-B14F-4D97-AF65-F5344CB8AC3E}">
        <p14:creationId xmlns:p14="http://schemas.microsoft.com/office/powerpoint/2010/main" val="42085801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 b="7639"/>
          <a:stretch/>
        </p:blipFill>
        <p:spPr>
          <a:xfrm>
            <a:off x="7239000" y="5712998"/>
            <a:ext cx="1590856" cy="949062"/>
          </a:xfrm>
          <a:prstGeom prst="rect">
            <a:avLst/>
          </a:prstGeom>
        </p:spPr>
      </p:pic>
      <p:pic>
        <p:nvPicPr>
          <p:cNvPr id="5" name="Picture 4"/>
          <p:cNvPicPr>
            <a:picLocks noChangeAspect="1"/>
          </p:cNvPicPr>
          <p:nvPr/>
        </p:nvPicPr>
        <p:blipFill rotWithShape="1">
          <a:blip r:embed="rId4"/>
          <a:srcRect l="50116" t="41021" r="28146" b="27274"/>
          <a:stretch/>
        </p:blipFill>
        <p:spPr>
          <a:xfrm>
            <a:off x="6901259" y="49347"/>
            <a:ext cx="1928597" cy="1523592"/>
          </a:xfrm>
          <a:prstGeom prst="rect">
            <a:avLst/>
          </a:prstGeom>
        </p:spPr>
      </p:pic>
      <p:sp>
        <p:nvSpPr>
          <p:cNvPr id="7" name="TextBox 6"/>
          <p:cNvSpPr txBox="1"/>
          <p:nvPr/>
        </p:nvSpPr>
        <p:spPr>
          <a:xfrm>
            <a:off x="373224" y="410247"/>
            <a:ext cx="8266923" cy="584775"/>
          </a:xfrm>
          <a:prstGeom prst="rect">
            <a:avLst/>
          </a:prstGeom>
          <a:noFill/>
        </p:spPr>
        <p:txBody>
          <a:bodyPr wrap="square" rtlCol="0">
            <a:spAutoFit/>
          </a:bodyPr>
          <a:lstStyle/>
          <a:p>
            <a:r>
              <a:rPr lang="en-GB" sz="3200" b="1" dirty="0" smtClean="0">
                <a:latin typeface="Trebuchet MS" panose="020B0603020202020204" pitchFamily="34" charset="0"/>
              </a:rPr>
              <a:t>Key points…</a:t>
            </a:r>
            <a:endParaRPr lang="en-GB" sz="3200" b="1" dirty="0">
              <a:latin typeface="Trebuchet MS" panose="020B0603020202020204" pitchFamily="34" charset="0"/>
            </a:endParaRPr>
          </a:p>
        </p:txBody>
      </p:sp>
      <p:sp>
        <p:nvSpPr>
          <p:cNvPr id="8" name="TextBox 7"/>
          <p:cNvSpPr txBox="1"/>
          <p:nvPr/>
        </p:nvSpPr>
        <p:spPr>
          <a:xfrm>
            <a:off x="183515" y="995022"/>
            <a:ext cx="8266923" cy="5601533"/>
          </a:xfrm>
          <a:prstGeom prst="rect">
            <a:avLst/>
          </a:prstGeom>
          <a:noFill/>
        </p:spPr>
        <p:txBody>
          <a:bodyPr wrap="square" rtlCol="0">
            <a:spAutoFit/>
          </a:bodyPr>
          <a:lstStyle/>
          <a:p>
            <a:pPr marL="285750" indent="-285750">
              <a:buFont typeface="Arial" panose="020B0604020202020204" pitchFamily="34" charset="0"/>
              <a:buChar char="•"/>
            </a:pPr>
            <a:r>
              <a:rPr lang="en-GB" sz="2000" dirty="0" smtClean="0">
                <a:latin typeface="Trebuchet MS" panose="020B0603020202020204" pitchFamily="34" charset="0"/>
              </a:rPr>
              <a:t>There are lots of opportunities out there for girls and </a:t>
            </a:r>
          </a:p>
          <a:p>
            <a:r>
              <a:rPr lang="en-GB" sz="2000" dirty="0">
                <a:latin typeface="Trebuchet MS" panose="020B0603020202020204" pitchFamily="34" charset="0"/>
              </a:rPr>
              <a:t> </a:t>
            </a:r>
            <a:r>
              <a:rPr lang="en-GB" sz="2000" dirty="0" smtClean="0">
                <a:latin typeface="Trebuchet MS" panose="020B0603020202020204" pitchFamily="34" charset="0"/>
              </a:rPr>
              <a:t>   adults </a:t>
            </a:r>
          </a:p>
          <a:p>
            <a:pPr marL="285750" indent="-285750">
              <a:buFont typeface="Arial" panose="020B0604020202020204" pitchFamily="34" charset="0"/>
              <a:buChar char="•"/>
            </a:pPr>
            <a:endParaRPr lang="en-GB" sz="2000" dirty="0">
              <a:latin typeface="Trebuchet MS" panose="020B0603020202020204" pitchFamily="34" charset="0"/>
            </a:endParaRPr>
          </a:p>
          <a:p>
            <a:pPr marL="285750" indent="-285750">
              <a:buFont typeface="Arial" panose="020B0604020202020204" pitchFamily="34" charset="0"/>
              <a:buChar char="•"/>
            </a:pPr>
            <a:r>
              <a:rPr lang="en-GB" sz="2000" dirty="0" smtClean="0">
                <a:latin typeface="Trebuchet MS" panose="020B0603020202020204" pitchFamily="34" charset="0"/>
              </a:rPr>
              <a:t>To stand out from the crowd, we need to make sure parents and girls understand what guiding offers now and in the longer term</a:t>
            </a:r>
          </a:p>
          <a:p>
            <a:pPr marL="285750" indent="-285750">
              <a:buFont typeface="Arial" panose="020B0604020202020204" pitchFamily="34" charset="0"/>
              <a:buChar char="•"/>
            </a:pPr>
            <a:endParaRPr lang="en-GB" sz="2000" dirty="0">
              <a:latin typeface="Trebuchet MS" panose="020B0603020202020204" pitchFamily="34" charset="0"/>
            </a:endParaRPr>
          </a:p>
          <a:p>
            <a:pPr marL="285750" indent="-285750">
              <a:buFont typeface="Arial" panose="020B0604020202020204" pitchFamily="34" charset="0"/>
              <a:buChar char="•"/>
            </a:pPr>
            <a:r>
              <a:rPr lang="en-GB" sz="2000" dirty="0" smtClean="0">
                <a:latin typeface="Trebuchet MS" panose="020B0603020202020204" pitchFamily="34" charset="0"/>
              </a:rPr>
              <a:t>Research shows that girls who spend 3+ years in guiding will have lifelong benefits – that’s why we want girls to stay as long as possible!</a:t>
            </a:r>
          </a:p>
          <a:p>
            <a:pPr marL="285750" indent="-285750">
              <a:buFont typeface="Arial" panose="020B0604020202020204" pitchFamily="34" charset="0"/>
              <a:buChar char="•"/>
            </a:pPr>
            <a:endParaRPr lang="en-GB" sz="2000" dirty="0">
              <a:latin typeface="Trebuchet MS" panose="020B0603020202020204" pitchFamily="34" charset="0"/>
            </a:endParaRPr>
          </a:p>
          <a:p>
            <a:pPr marL="285750" indent="-285750">
              <a:buFont typeface="Arial" panose="020B0604020202020204" pitchFamily="34" charset="0"/>
              <a:buChar char="•"/>
            </a:pPr>
            <a:r>
              <a:rPr lang="en-GB" sz="2000" dirty="0" smtClean="0">
                <a:latin typeface="Trebuchet MS" panose="020B0603020202020204" pitchFamily="34" charset="0"/>
              </a:rPr>
              <a:t>We also need to move with the times – busy lifestyles can make it difficult for both girls and adults to maintain a weekly commitment </a:t>
            </a:r>
          </a:p>
          <a:p>
            <a:pPr marL="285750" indent="-285750">
              <a:buFont typeface="Arial" panose="020B0604020202020204" pitchFamily="34" charset="0"/>
              <a:buChar char="•"/>
            </a:pPr>
            <a:endParaRPr lang="en-GB" sz="2000" dirty="0">
              <a:latin typeface="Trebuchet MS" panose="020B0603020202020204" pitchFamily="34" charset="0"/>
            </a:endParaRPr>
          </a:p>
          <a:p>
            <a:pPr marL="285750" indent="-285750">
              <a:buFont typeface="Arial" panose="020B0604020202020204" pitchFamily="34" charset="0"/>
              <a:buChar char="•"/>
            </a:pPr>
            <a:r>
              <a:rPr lang="en-GB" sz="2000" dirty="0" smtClean="0">
                <a:latin typeface="Trebuchet MS" panose="020B0603020202020204" pitchFamily="34" charset="0"/>
              </a:rPr>
              <a:t>Being rigid about what it means to volunteer or take part as a young member can stop members joining or staying in guiding </a:t>
            </a:r>
          </a:p>
          <a:p>
            <a:pPr marL="285750" indent="-285750">
              <a:buFont typeface="Arial" panose="020B0604020202020204" pitchFamily="34" charset="0"/>
              <a:buChar char="•"/>
            </a:pPr>
            <a:endParaRPr lang="en-GB" sz="2000" dirty="0">
              <a:latin typeface="Trebuchet MS" panose="020B0603020202020204" pitchFamily="34" charset="0"/>
            </a:endParaRPr>
          </a:p>
          <a:p>
            <a:pPr marL="285750" indent="-285750">
              <a:buFont typeface="Arial" panose="020B0604020202020204" pitchFamily="34" charset="0"/>
              <a:buChar char="•"/>
            </a:pPr>
            <a:endParaRPr lang="en-GB" sz="2000" dirty="0" smtClean="0">
              <a:latin typeface="Trebuchet MS" panose="020B0603020202020204" pitchFamily="34" charset="0"/>
            </a:endParaRPr>
          </a:p>
          <a:p>
            <a:pPr marL="285750" indent="-285750">
              <a:buFont typeface="Arial" panose="020B0604020202020204" pitchFamily="34" charset="0"/>
              <a:buChar char="•"/>
            </a:pPr>
            <a:endParaRPr lang="en-GB" dirty="0" smtClean="0">
              <a:latin typeface="Trebuchet MS" panose="020B0603020202020204" pitchFamily="34" charset="0"/>
            </a:endParaRPr>
          </a:p>
        </p:txBody>
      </p:sp>
    </p:spTree>
    <p:extLst>
      <p:ext uri="{BB962C8B-B14F-4D97-AF65-F5344CB8AC3E}">
        <p14:creationId xmlns:p14="http://schemas.microsoft.com/office/powerpoint/2010/main" val="29907750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 b="7639"/>
          <a:stretch/>
        </p:blipFill>
        <p:spPr>
          <a:xfrm>
            <a:off x="7239000" y="5712998"/>
            <a:ext cx="1590856" cy="949062"/>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020" y="183848"/>
            <a:ext cx="9403020" cy="6674152"/>
          </a:xfrm>
          <a:prstGeom prst="rect">
            <a:avLst/>
          </a:prstGeom>
        </p:spPr>
      </p:pic>
    </p:spTree>
    <p:extLst>
      <p:ext uri="{BB962C8B-B14F-4D97-AF65-F5344CB8AC3E}">
        <p14:creationId xmlns:p14="http://schemas.microsoft.com/office/powerpoint/2010/main" val="9944552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 b="7639"/>
          <a:stretch/>
        </p:blipFill>
        <p:spPr>
          <a:xfrm>
            <a:off x="7239000" y="5712998"/>
            <a:ext cx="1590856" cy="949062"/>
          </a:xfrm>
          <a:prstGeom prst="rect">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b="18588"/>
          <a:stretch/>
        </p:blipFill>
        <p:spPr>
          <a:xfrm>
            <a:off x="0" y="183848"/>
            <a:ext cx="9144000" cy="5283891"/>
          </a:xfrm>
          <a:prstGeom prst="rect">
            <a:avLst/>
          </a:prstGeom>
        </p:spPr>
      </p:pic>
    </p:spTree>
    <p:extLst>
      <p:ext uri="{BB962C8B-B14F-4D97-AF65-F5344CB8AC3E}">
        <p14:creationId xmlns:p14="http://schemas.microsoft.com/office/powerpoint/2010/main" val="21453870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 b="7639"/>
          <a:stretch/>
        </p:blipFill>
        <p:spPr>
          <a:xfrm>
            <a:off x="7239000" y="5712998"/>
            <a:ext cx="1590856" cy="949062"/>
          </a:xfrm>
          <a:prstGeom prst="rect">
            <a:avLst/>
          </a:prstGeom>
        </p:spPr>
      </p:pic>
      <p:pic>
        <p:nvPicPr>
          <p:cNvPr id="5" name="Picture 4"/>
          <p:cNvPicPr>
            <a:picLocks noChangeAspect="1"/>
          </p:cNvPicPr>
          <p:nvPr/>
        </p:nvPicPr>
        <p:blipFill rotWithShape="1">
          <a:blip r:embed="rId4"/>
          <a:srcRect l="50116" t="41021" r="28146" b="27274"/>
          <a:stretch/>
        </p:blipFill>
        <p:spPr>
          <a:xfrm>
            <a:off x="6901259" y="49347"/>
            <a:ext cx="1928597" cy="1523592"/>
          </a:xfrm>
          <a:prstGeom prst="rect">
            <a:avLst/>
          </a:prstGeom>
        </p:spPr>
      </p:pic>
      <p:sp>
        <p:nvSpPr>
          <p:cNvPr id="7" name="TextBox 6"/>
          <p:cNvSpPr txBox="1"/>
          <p:nvPr/>
        </p:nvSpPr>
        <p:spPr>
          <a:xfrm>
            <a:off x="373224" y="410247"/>
            <a:ext cx="8266923" cy="584775"/>
          </a:xfrm>
          <a:prstGeom prst="rect">
            <a:avLst/>
          </a:prstGeom>
          <a:noFill/>
        </p:spPr>
        <p:txBody>
          <a:bodyPr wrap="square" rtlCol="0">
            <a:spAutoFit/>
          </a:bodyPr>
          <a:lstStyle/>
          <a:p>
            <a:r>
              <a:rPr lang="en-GB" sz="3200" b="1" dirty="0" smtClean="0">
                <a:latin typeface="Trebuchet MS" panose="020B0603020202020204" pitchFamily="34" charset="0"/>
              </a:rPr>
              <a:t>Key points…</a:t>
            </a:r>
            <a:endParaRPr lang="en-GB" sz="3200" b="1" dirty="0">
              <a:latin typeface="Trebuchet MS" panose="020B0603020202020204" pitchFamily="34" charset="0"/>
            </a:endParaRPr>
          </a:p>
        </p:txBody>
      </p:sp>
      <p:sp>
        <p:nvSpPr>
          <p:cNvPr id="8" name="TextBox 7"/>
          <p:cNvSpPr txBox="1"/>
          <p:nvPr/>
        </p:nvSpPr>
        <p:spPr>
          <a:xfrm>
            <a:off x="373223" y="1004082"/>
            <a:ext cx="8266923" cy="4985980"/>
          </a:xfrm>
          <a:prstGeom prst="rect">
            <a:avLst/>
          </a:prstGeom>
          <a:noFill/>
        </p:spPr>
        <p:txBody>
          <a:bodyPr wrap="square" rtlCol="0">
            <a:spAutoFit/>
          </a:bodyPr>
          <a:lstStyle/>
          <a:p>
            <a:pPr marL="285750" indent="-285750">
              <a:buFont typeface="Arial" panose="020B0604020202020204" pitchFamily="34" charset="0"/>
              <a:buChar char="•"/>
            </a:pPr>
            <a:r>
              <a:rPr lang="en-GB" sz="2000" dirty="0" smtClean="0">
                <a:latin typeface="Trebuchet MS" panose="020B0603020202020204" pitchFamily="34" charset="0"/>
              </a:rPr>
              <a:t>Being flexible in this example is all about being open </a:t>
            </a:r>
          </a:p>
          <a:p>
            <a:r>
              <a:rPr lang="en-GB" sz="2000" dirty="0">
                <a:latin typeface="Trebuchet MS" panose="020B0603020202020204" pitchFamily="34" charset="0"/>
              </a:rPr>
              <a:t> </a:t>
            </a:r>
            <a:r>
              <a:rPr lang="en-GB" sz="2000" dirty="0" smtClean="0">
                <a:latin typeface="Trebuchet MS" panose="020B0603020202020204" pitchFamily="34" charset="0"/>
              </a:rPr>
              <a:t>  and honest about what is and isn’t possible </a:t>
            </a:r>
          </a:p>
          <a:p>
            <a:pPr marL="742950" lvl="1" indent="-285750">
              <a:buFont typeface="Arial" panose="020B0604020202020204" pitchFamily="34" charset="0"/>
              <a:buChar char="•"/>
            </a:pPr>
            <a:endParaRPr lang="en-GB" sz="2000" dirty="0" smtClean="0">
              <a:latin typeface="Trebuchet MS" panose="020B0603020202020204" pitchFamily="34" charset="0"/>
            </a:endParaRPr>
          </a:p>
          <a:p>
            <a:pPr marL="271463" lvl="1" indent="-271463">
              <a:buFont typeface="Arial" panose="020B0604020202020204" pitchFamily="34" charset="0"/>
              <a:buChar char="•"/>
            </a:pPr>
            <a:r>
              <a:rPr lang="en-GB" sz="2000" dirty="0" smtClean="0">
                <a:latin typeface="Trebuchet MS" panose="020B0603020202020204" pitchFamily="34" charset="0"/>
              </a:rPr>
              <a:t>Offer a choice of units where available even if it means a different night, time, location or frequency </a:t>
            </a:r>
          </a:p>
          <a:p>
            <a:pPr marL="271463" lvl="1" indent="-271463"/>
            <a:endParaRPr lang="en-GB" sz="2000" dirty="0" smtClean="0">
              <a:latin typeface="Trebuchet MS" panose="020B0603020202020204" pitchFamily="34" charset="0"/>
            </a:endParaRPr>
          </a:p>
          <a:p>
            <a:pPr marL="271463" lvl="1" indent="-271463">
              <a:buFont typeface="Arial" panose="020B0604020202020204" pitchFamily="34" charset="0"/>
              <a:buChar char="•"/>
            </a:pPr>
            <a:r>
              <a:rPr lang="en-GB" sz="2000" dirty="0" smtClean="0">
                <a:latin typeface="Trebuchet MS" panose="020B0603020202020204" pitchFamily="34" charset="0"/>
              </a:rPr>
              <a:t>Offer holiday guiding if it’s available in your area or the chance to join in district or division events while they wait </a:t>
            </a:r>
          </a:p>
          <a:p>
            <a:pPr marL="271463" lvl="1" indent="-271463">
              <a:buFont typeface="Arial" panose="020B0604020202020204" pitchFamily="34" charset="0"/>
              <a:buChar char="•"/>
            </a:pPr>
            <a:endParaRPr lang="en-GB" sz="2000" dirty="0">
              <a:latin typeface="Trebuchet MS" panose="020B0603020202020204" pitchFamily="34" charset="0"/>
            </a:endParaRPr>
          </a:p>
          <a:p>
            <a:pPr marL="271463" lvl="1" indent="-271463">
              <a:buFont typeface="Arial" panose="020B0604020202020204" pitchFamily="34" charset="0"/>
              <a:buChar char="•"/>
            </a:pPr>
            <a:r>
              <a:rPr lang="en-GB" sz="2000" dirty="0" smtClean="0">
                <a:latin typeface="Trebuchet MS" panose="020B0603020202020204" pitchFamily="34" charset="0"/>
              </a:rPr>
              <a:t>If you could offer a space if you had an extra adult, invite the parent to volunteer – explain the girl will be able to come along as long as the adult is there too</a:t>
            </a:r>
          </a:p>
          <a:p>
            <a:pPr marL="742950" lvl="1" indent="-285750">
              <a:buFont typeface="Arial" panose="020B0604020202020204" pitchFamily="34" charset="0"/>
              <a:buChar char="•"/>
            </a:pPr>
            <a:endParaRPr lang="en-GB" sz="2000" dirty="0" smtClean="0">
              <a:latin typeface="Trebuchet MS" panose="020B0603020202020204" pitchFamily="34" charset="0"/>
            </a:endParaRPr>
          </a:p>
          <a:p>
            <a:pPr marL="285750" indent="-285750">
              <a:buFont typeface="Arial" panose="020B0604020202020204" pitchFamily="34" charset="0"/>
              <a:buChar char="•"/>
            </a:pPr>
            <a:r>
              <a:rPr lang="en-GB" sz="2000" dirty="0" smtClean="0">
                <a:latin typeface="Trebuchet MS" panose="020B0603020202020204" pitchFamily="34" charset="0"/>
              </a:rPr>
              <a:t>Crucially, don’t ignore parents because you can’t offer a space. This creates a poor impression of Girlguiding. </a:t>
            </a:r>
          </a:p>
          <a:p>
            <a:pPr marL="285750" indent="-285750">
              <a:buFont typeface="Arial" panose="020B0604020202020204" pitchFamily="34" charset="0"/>
              <a:buChar char="•"/>
            </a:pPr>
            <a:endParaRPr lang="en-GB" dirty="0" smtClean="0">
              <a:latin typeface="Trebuchet MS" panose="020B0603020202020204" pitchFamily="34" charset="0"/>
            </a:endParaRPr>
          </a:p>
        </p:txBody>
      </p:sp>
    </p:spTree>
    <p:extLst>
      <p:ext uri="{BB962C8B-B14F-4D97-AF65-F5344CB8AC3E}">
        <p14:creationId xmlns:p14="http://schemas.microsoft.com/office/powerpoint/2010/main" val="1413956294"/>
      </p:ext>
    </p:extLst>
  </p:cSld>
  <p:clrMapOvr>
    <a:masterClrMapping/>
  </p:clrMapOvr>
  <p:timing>
    <p:tnLst>
      <p:par>
        <p:cTn id="1" dur="indefinite" restart="never" nodeType="tmRoot"/>
      </p:par>
    </p:tnLst>
  </p:timing>
</p:sld>
</file>

<file path=ppt/theme/theme1.xml><?xml version="1.0" encoding="utf-8"?>
<a:theme xmlns:a="http://schemas.openxmlformats.org/drawingml/2006/main" name="Girlguiding All-section PowerPoint Template">
  <a:themeElements>
    <a:clrScheme name="Girlguiding">
      <a:dk1>
        <a:sysClr val="windowText" lastClr="000000"/>
      </a:dk1>
      <a:lt1>
        <a:sysClr val="window" lastClr="FFFFFF"/>
      </a:lt1>
      <a:dk2>
        <a:srgbClr val="5087C7"/>
      </a:dk2>
      <a:lt2>
        <a:srgbClr val="C40063"/>
      </a:lt2>
      <a:accent1>
        <a:srgbClr val="EF4130"/>
      </a:accent1>
      <a:accent2>
        <a:srgbClr val="FFD400"/>
      </a:accent2>
      <a:accent3>
        <a:srgbClr val="009DAD"/>
      </a:accent3>
      <a:accent4>
        <a:srgbClr val="8B52A1"/>
      </a:accent4>
      <a:accent5>
        <a:srgbClr val="F78E1E"/>
      </a:accent5>
      <a:accent6>
        <a:srgbClr val="72BF44"/>
      </a:accent6>
      <a:hlink>
        <a:srgbClr val="004382"/>
      </a:hlink>
      <a:folHlink>
        <a:srgbClr val="00A5C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Girlguiding Template Slides">
  <a:themeElements>
    <a:clrScheme name="Girlguiding">
      <a:dk1>
        <a:sysClr val="windowText" lastClr="000000"/>
      </a:dk1>
      <a:lt1>
        <a:sysClr val="window" lastClr="FFFFFF"/>
      </a:lt1>
      <a:dk2>
        <a:srgbClr val="5087C7"/>
      </a:dk2>
      <a:lt2>
        <a:srgbClr val="C40063"/>
      </a:lt2>
      <a:accent1>
        <a:srgbClr val="EF4130"/>
      </a:accent1>
      <a:accent2>
        <a:srgbClr val="FFD400"/>
      </a:accent2>
      <a:accent3>
        <a:srgbClr val="009DAD"/>
      </a:accent3>
      <a:accent4>
        <a:srgbClr val="8B52A1"/>
      </a:accent4>
      <a:accent5>
        <a:srgbClr val="F78E1E"/>
      </a:accent5>
      <a:accent6>
        <a:srgbClr val="72BF44"/>
      </a:accent6>
      <a:hlink>
        <a:srgbClr val="004382"/>
      </a:hlink>
      <a:folHlink>
        <a:srgbClr val="00A5C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Rainbow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Browni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Gu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he Senior Sec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AA9F2B3C75D71489957A7D3CEB31606" ma:contentTypeVersion="0" ma:contentTypeDescription="Create a new document." ma:contentTypeScope="" ma:versionID="46d42b596677feabb9d47fce4d037539">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1F6E5E8-EA6A-4AE4-A53A-2CC4A54A39EE}">
  <ds:schemaRefs>
    <ds:schemaRef ds:uri="http://schemas.microsoft.com/sharepoint/v3/contenttype/forms"/>
  </ds:schemaRefs>
</ds:datastoreItem>
</file>

<file path=customXml/itemProps2.xml><?xml version="1.0" encoding="utf-8"?>
<ds:datastoreItem xmlns:ds="http://schemas.openxmlformats.org/officeDocument/2006/customXml" ds:itemID="{499269A8-174D-4E76-8DD1-6BBB09B616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C14A189D-784D-4786-9E28-06CEB85B59DE}">
  <ds:schemaRefs>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Girlguiding All-section PowerPoint Template</Template>
  <TotalTime>4052</TotalTime>
  <Words>2417</Words>
  <Application>Microsoft Office PowerPoint</Application>
  <PresentationFormat>On-screen Show (4:3)</PresentationFormat>
  <Paragraphs>324</Paragraphs>
  <Slides>41</Slides>
  <Notes>41</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41</vt:i4>
      </vt:variant>
    </vt:vector>
  </HeadingPairs>
  <TitlesOfParts>
    <vt:vector size="52" baseType="lpstr">
      <vt:lpstr>ＭＳ Ｐゴシック</vt:lpstr>
      <vt:lpstr>Arial</vt:lpstr>
      <vt:lpstr>Calibri</vt:lpstr>
      <vt:lpstr>Trebuchet MS</vt:lpstr>
      <vt:lpstr>TrebuchetMS-Bold</vt:lpstr>
      <vt:lpstr>Girlguiding All-section PowerPoint Template</vt:lpstr>
      <vt:lpstr>Girlguiding Template Slides</vt:lpstr>
      <vt:lpstr>Rainbows</vt:lpstr>
      <vt:lpstr>Brownies</vt:lpstr>
      <vt:lpstr>Guides</vt:lpstr>
      <vt:lpstr>The Senior Section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Belloni</dc:creator>
  <cp:lastModifiedBy>Louise Henderson</cp:lastModifiedBy>
  <cp:revision>272</cp:revision>
  <cp:lastPrinted>2019-12-11T10:29:15Z</cp:lastPrinted>
  <dcterms:created xsi:type="dcterms:W3CDTF">2016-04-28T12:43:08Z</dcterms:created>
  <dcterms:modified xsi:type="dcterms:W3CDTF">2020-08-19T12:15:18Z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0x010100EAA9F2B3C75D71489957A7D3CEB31606</vt:lpwstr>
  </property>
  <property fmtid="{D5CDD505-2E9C-101B-9397-08002B2CF9AE}" pid="3" name="_MarkAsFinal">
    <vt:bool>true</vt:bool>
  </property>
</Properties>
</file>